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media/image45.jpg" ContentType="image/jpg"/>
  <Override PartName="/ppt/media/image46.jpg" ContentType="image/jpg"/>
  <Override PartName="/ppt/media/image47.jpg" ContentType="image/jpg"/>
  <Override PartName="/ppt/media/image48.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 id="2147483828" r:id="rId2"/>
    <p:sldMasterId id="2147483840" r:id="rId3"/>
    <p:sldMasterId id="2147483959" r:id="rId4"/>
  </p:sldMasterIdLst>
  <p:notesMasterIdLst>
    <p:notesMasterId r:id="rId43"/>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3" r:id="rId21"/>
    <p:sldId id="274" r:id="rId22"/>
    <p:sldId id="275" r:id="rId23"/>
    <p:sldId id="276" r:id="rId24"/>
    <p:sldId id="277"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8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E39"/>
    <a:srgbClr val="B7AD2B"/>
    <a:srgbClr val="8E7722"/>
    <a:srgbClr val="003618"/>
    <a:srgbClr val="8F8721"/>
    <a:srgbClr val="009A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94" autoAdjust="0"/>
    <p:restoredTop sz="94660"/>
  </p:normalViewPr>
  <p:slideViewPr>
    <p:cSldViewPr snapToGrid="0" showGuides="1">
      <p:cViewPr varScale="1">
        <p:scale>
          <a:sx n="83" d="100"/>
          <a:sy n="83" d="100"/>
        </p:scale>
        <p:origin x="552" y="53"/>
      </p:cViewPr>
      <p:guideLst>
        <p:guide orient="horz" pos="2160"/>
        <p:guide pos="3885"/>
      </p:guideLst>
    </p:cSldViewPr>
  </p:slideViewPr>
  <p:notesTextViewPr>
    <p:cViewPr>
      <p:scale>
        <a:sx n="1" d="1"/>
        <a:sy n="1" d="1"/>
      </p:scale>
      <p:origin x="0" y="0"/>
    </p:cViewPr>
  </p:notesTextViewPr>
  <p:sorterViewPr>
    <p:cViewPr>
      <p:scale>
        <a:sx n="100" d="100"/>
        <a:sy n="100" d="100"/>
      </p:scale>
      <p:origin x="0" y="-607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Series 1</c:v>
                </c:pt>
              </c:strCache>
            </c:strRef>
          </c:tx>
          <c:spPr>
            <a:solidFill>
              <a:srgbClr val="FFC000"/>
            </a:solidFill>
          </c:spPr>
          <c:invertIfNegative val="0"/>
          <c:cat>
            <c:strRef>
              <c:f>Sheet1!$A$2:$A$5</c:f>
              <c:strCache>
                <c:ptCount val="4"/>
                <c:pt idx="0">
                  <c:v>Chromium</c:v>
                </c:pt>
                <c:pt idx="1">
                  <c:v>Fe</c:v>
                </c:pt>
                <c:pt idx="2">
                  <c:v>Nickle</c:v>
                </c:pt>
                <c:pt idx="3">
                  <c:v>Hg</c:v>
                </c:pt>
              </c:strCache>
            </c:strRef>
          </c:cat>
          <c:val>
            <c:numRef>
              <c:f>Sheet1!$B$2:$B$5</c:f>
              <c:numCache>
                <c:formatCode>General</c:formatCode>
                <c:ptCount val="4"/>
                <c:pt idx="0">
                  <c:v>60</c:v>
                </c:pt>
                <c:pt idx="1">
                  <c:v>66</c:v>
                </c:pt>
                <c:pt idx="2">
                  <c:v>70</c:v>
                </c:pt>
                <c:pt idx="3">
                  <c:v>65</c:v>
                </c:pt>
              </c:numCache>
            </c:numRef>
          </c:val>
          <c:extLst xmlns:c16r2="http://schemas.microsoft.com/office/drawing/2015/06/chart">
            <c:ext xmlns:c16="http://schemas.microsoft.com/office/drawing/2014/chart" uri="{C3380CC4-5D6E-409C-BE32-E72D297353CC}">
              <c16:uniqueId val="{00000000-35B8-4558-B488-88DC6FF329C4}"/>
            </c:ext>
          </c:extLst>
        </c:ser>
        <c:ser>
          <c:idx val="2"/>
          <c:order val="1"/>
          <c:tx>
            <c:strRef>
              <c:f>Sheet1!$D$1</c:f>
              <c:strCache>
                <c:ptCount val="1"/>
                <c:pt idx="0">
                  <c:v>Series 3</c:v>
                </c:pt>
              </c:strCache>
            </c:strRef>
          </c:tx>
          <c:invertIfNegative val="0"/>
          <c:cat>
            <c:strRef>
              <c:f>Sheet1!$A$2:$A$5</c:f>
              <c:strCache>
                <c:ptCount val="4"/>
                <c:pt idx="0">
                  <c:v>Chromium</c:v>
                </c:pt>
                <c:pt idx="1">
                  <c:v>Fe</c:v>
                </c:pt>
                <c:pt idx="2">
                  <c:v>Nickle</c:v>
                </c:pt>
                <c:pt idx="3">
                  <c:v>Hg</c:v>
                </c:pt>
              </c:strCache>
            </c:strRef>
          </c:cat>
          <c:val>
            <c:numRef>
              <c:f>Sheet1!$D$2:$D$5</c:f>
            </c:numRef>
          </c:val>
          <c:extLst xmlns:c16r2="http://schemas.microsoft.com/office/drawing/2015/06/chart">
            <c:ext xmlns:c16="http://schemas.microsoft.com/office/drawing/2014/chart" uri="{C3380CC4-5D6E-409C-BE32-E72D297353CC}">
              <c16:uniqueId val="{00000001-35B8-4558-B488-88DC6FF329C4}"/>
            </c:ext>
          </c:extLst>
        </c:ser>
        <c:dLbls>
          <c:showLegendKey val="0"/>
          <c:showVal val="0"/>
          <c:showCatName val="0"/>
          <c:showSerName val="0"/>
          <c:showPercent val="0"/>
          <c:showBubbleSize val="0"/>
        </c:dLbls>
        <c:gapWidth val="150"/>
        <c:overlap val="100"/>
        <c:axId val="-776970752"/>
        <c:axId val="-776964768"/>
      </c:barChart>
      <c:catAx>
        <c:axId val="-776970752"/>
        <c:scaling>
          <c:orientation val="minMax"/>
        </c:scaling>
        <c:delete val="0"/>
        <c:axPos val="l"/>
        <c:numFmt formatCode="General" sourceLinked="0"/>
        <c:majorTickMark val="out"/>
        <c:minorTickMark val="none"/>
        <c:tickLblPos val="nextTo"/>
        <c:crossAx val="-776964768"/>
        <c:crosses val="autoZero"/>
        <c:auto val="1"/>
        <c:lblAlgn val="ctr"/>
        <c:lblOffset val="100"/>
        <c:noMultiLvlLbl val="0"/>
      </c:catAx>
      <c:valAx>
        <c:axId val="-776964768"/>
        <c:scaling>
          <c:orientation val="minMax"/>
          <c:min val="55"/>
        </c:scaling>
        <c:delete val="0"/>
        <c:axPos val="b"/>
        <c:majorGridlines/>
        <c:numFmt formatCode="General" sourceLinked="1"/>
        <c:majorTickMark val="out"/>
        <c:minorTickMark val="none"/>
        <c:tickLblPos val="nextTo"/>
        <c:crossAx val="-77697075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diagrams/_rels/data1.xml.rels><?xml version="1.0" encoding="UTF-8" standalone="yes"?>
<Relationships xmlns="http://schemas.openxmlformats.org/package/2006/relationships"><Relationship Id="rId1" Type="http://schemas.openxmlformats.org/officeDocument/2006/relationships/image" Target="../media/image21.jpeg"/></Relationships>
</file>

<file path=ppt/diagrams/_rels/data2.xml.rels><?xml version="1.0" encoding="UTF-8" standalone="yes"?>
<Relationships xmlns="http://schemas.openxmlformats.org/package/2006/relationships"><Relationship Id="rId1" Type="http://schemas.openxmlformats.org/officeDocument/2006/relationships/image" Target="../media/image45.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27C3AC-C511-4FEF-A0C0-D3AA0B1C0AD5}"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13FC7480-33EB-4FEF-9B1D-326EFF3AED8B}">
      <dgm:prSet phldrT="[Text]" custT="1"/>
      <dgm:spPr>
        <a:solidFill>
          <a:srgbClr val="00B0F0"/>
        </a:solidFill>
      </dgm:spPr>
      <dgm:t>
        <a:bodyPr/>
        <a:lstStyle/>
        <a:p>
          <a:pPr marL="0" lvl="0" algn="l" defTabSz="457200" rtl="0" eaLnBrk="1" latinLnBrk="0" hangingPunct="1"/>
          <a:r>
            <a:rPr lang="en-US" sz="1050" b="1" kern="1200" cap="all" dirty="0">
              <a:solidFill>
                <a:srgbClr val="FFC000"/>
              </a:solidFill>
              <a:latin typeface="Tw Cen MT" panose="020B0602020104020603"/>
              <a:ea typeface="+mn-ea"/>
              <a:cs typeface="+mn-cs"/>
            </a:rPr>
            <a:t>Bio Oxygenation</a:t>
          </a:r>
        </a:p>
      </dgm:t>
    </dgm:pt>
    <dgm:pt modelId="{DD031A02-D1F9-45A7-9784-416DFC842F73}" type="parTrans" cxnId="{64C85F05-B04A-4C30-9675-F2E2572BF15A}">
      <dgm:prSet/>
      <dgm:spPr/>
      <dgm:t>
        <a:bodyPr/>
        <a:lstStyle/>
        <a:p>
          <a:endParaRPr lang="en-US" sz="1400"/>
        </a:p>
      </dgm:t>
    </dgm:pt>
    <dgm:pt modelId="{69CDDA7C-2595-410E-8631-63BBD094A208}" type="sibTrans" cxnId="{64C85F05-B04A-4C30-9675-F2E2572BF15A}">
      <dgm:prSet custT="1"/>
      <dgm:spPr>
        <a:solidFill>
          <a:schemeClr val="bg2"/>
        </a:solidFill>
      </dgm:spPr>
      <dgm:t>
        <a:bodyPr/>
        <a:lstStyle/>
        <a:p>
          <a:pPr marL="0" lvl="0" indent="0" algn="ctr" defTabSz="457200" rtl="0" eaLnBrk="1" latinLnBrk="0" hangingPunct="1">
            <a:lnSpc>
              <a:spcPct val="90000"/>
            </a:lnSpc>
            <a:spcBef>
              <a:spcPct val="0"/>
            </a:spcBef>
            <a:spcAft>
              <a:spcPct val="35000"/>
            </a:spcAft>
            <a:buNone/>
          </a:pPr>
          <a:r>
            <a:rPr lang="en-US" sz="1050" b="1" kern="1200" cap="all" dirty="0">
              <a:solidFill>
                <a:srgbClr val="FFC000"/>
              </a:solidFill>
              <a:latin typeface="Tw Cen MT" panose="020B0602020104020603"/>
              <a:ea typeface="+mn-ea"/>
              <a:cs typeface="+mn-cs"/>
            </a:rPr>
            <a:t>Absorbing  Excess Nutrition from Waste Water</a:t>
          </a:r>
        </a:p>
      </dgm:t>
    </dgm:pt>
    <dgm:pt modelId="{837FADCB-D8B3-4581-B8D5-DE40691B3100}">
      <dgm:prSet phldrT="[Text]" custT="1"/>
      <dgm:spPr/>
      <dgm:t>
        <a:bodyPr/>
        <a:lstStyle/>
        <a:p>
          <a:pPr algn="ctr"/>
          <a:r>
            <a:rPr lang="en-US" sz="2000" b="1" kern="1200" cap="all" baseline="0" dirty="0">
              <a:solidFill>
                <a:srgbClr val="FFC000"/>
              </a:solidFill>
              <a:effectLst/>
              <a:latin typeface="Algerian" panose="04020705040A02060702" pitchFamily="82" charset="0"/>
              <a:ea typeface="+mj-ea"/>
              <a:cs typeface="+mj-cs"/>
            </a:rPr>
            <a:t>ALGAE Works ON              SUN LIGHT</a:t>
          </a:r>
        </a:p>
      </dgm:t>
    </dgm:pt>
    <dgm:pt modelId="{0EDD5C93-9072-45D0-BB8F-F20E296452F3}" type="parTrans" cxnId="{E87FA95E-5808-4223-BA28-C5B2648C0AC9}">
      <dgm:prSet/>
      <dgm:spPr/>
      <dgm:t>
        <a:bodyPr/>
        <a:lstStyle/>
        <a:p>
          <a:endParaRPr lang="en-US" sz="1400"/>
        </a:p>
      </dgm:t>
    </dgm:pt>
    <dgm:pt modelId="{32C0550D-9EB9-4407-8565-23318331FC05}" type="sibTrans" cxnId="{E87FA95E-5808-4223-BA28-C5B2648C0AC9}">
      <dgm:prSet/>
      <dgm:spPr/>
      <dgm:t>
        <a:bodyPr/>
        <a:lstStyle/>
        <a:p>
          <a:endParaRPr lang="en-US" sz="1400"/>
        </a:p>
      </dgm:t>
    </dgm:pt>
    <dgm:pt modelId="{58620025-4981-484B-9E56-C2194117675F}">
      <dgm:prSet phldrT="[Text]" custT="1"/>
      <dgm:spPr>
        <a:solidFill>
          <a:srgbClr val="00B050"/>
        </a:solidFill>
      </dgm:spPr>
      <dgm:t>
        <a:bodyPr/>
        <a:lstStyle/>
        <a:p>
          <a:r>
            <a:rPr lang="en-US" sz="1050" b="1" kern="1200" cap="all" dirty="0">
              <a:solidFill>
                <a:srgbClr val="FFC000"/>
              </a:solidFill>
              <a:latin typeface="Tw Cen MT" panose="020B0602020104020603"/>
              <a:ea typeface="+mn-ea"/>
              <a:cs typeface="+mn-cs"/>
            </a:rPr>
            <a:t>Micro Algae Consortia</a:t>
          </a:r>
        </a:p>
      </dgm:t>
    </dgm:pt>
    <dgm:pt modelId="{34F3D467-1DB1-4707-8F53-10C30CC81FDE}" type="parTrans" cxnId="{BAE4E03F-5432-401D-9C5D-D4D42CEEF1AB}">
      <dgm:prSet/>
      <dgm:spPr/>
      <dgm:t>
        <a:bodyPr/>
        <a:lstStyle/>
        <a:p>
          <a:endParaRPr lang="en-US" sz="1400"/>
        </a:p>
      </dgm:t>
    </dgm:pt>
    <dgm:pt modelId="{8271BCD4-8B41-4ACE-A229-1A49A35AC7D4}" type="sibTrans" cxnId="{BAE4E03F-5432-401D-9C5D-D4D42CEEF1AB}">
      <dgm:prSet custT="1"/>
      <dgm:spPr>
        <a:gradFill flip="none" rotWithShape="0">
          <a:gsLst>
            <a:gs pos="0">
              <a:schemeClr val="bg1">
                <a:lumMod val="65000"/>
                <a:lumOff val="35000"/>
                <a:shade val="30000"/>
                <a:satMod val="115000"/>
              </a:schemeClr>
            </a:gs>
            <a:gs pos="50000">
              <a:schemeClr val="bg1">
                <a:lumMod val="65000"/>
                <a:lumOff val="35000"/>
                <a:shade val="67500"/>
                <a:satMod val="115000"/>
              </a:schemeClr>
            </a:gs>
            <a:gs pos="100000">
              <a:schemeClr val="bg1">
                <a:lumMod val="65000"/>
                <a:lumOff val="35000"/>
                <a:shade val="100000"/>
                <a:satMod val="115000"/>
              </a:schemeClr>
            </a:gs>
          </a:gsLst>
          <a:lin ang="5400000" scaled="1"/>
          <a:tileRect/>
        </a:gradFill>
      </dgm:spPr>
      <dgm:t>
        <a:bodyPr/>
        <a:lstStyle/>
        <a:p>
          <a:r>
            <a:rPr lang="en-US" sz="1050" b="1" kern="1200" cap="all" dirty="0">
              <a:solidFill>
                <a:srgbClr val="FFC000"/>
              </a:solidFill>
              <a:latin typeface="Tw Cen MT" panose="020B0602020104020603"/>
              <a:ea typeface="+mn-ea"/>
              <a:cs typeface="+mn-cs"/>
            </a:rPr>
            <a:t>Elimination of Foul smell</a:t>
          </a:r>
        </a:p>
      </dgm:t>
    </dgm:pt>
    <dgm:pt modelId="{4485563A-8089-4986-B62F-B1ADA0FA6C85}">
      <dgm:prSet phldrT="[Text]" custT="1"/>
      <dgm:spPr/>
      <dgm:t>
        <a:bodyPr/>
        <a:lstStyle/>
        <a:p>
          <a:pPr algn="l"/>
          <a:endParaRPr lang="en-US" sz="1050" dirty="0"/>
        </a:p>
      </dgm:t>
    </dgm:pt>
    <dgm:pt modelId="{F9FFA4A1-38E4-420B-BD3C-5330D50EB507}" type="parTrans" cxnId="{643B79C7-FE70-4BE6-8A56-8E3CA5EE2F7B}">
      <dgm:prSet/>
      <dgm:spPr/>
      <dgm:t>
        <a:bodyPr/>
        <a:lstStyle/>
        <a:p>
          <a:endParaRPr lang="en-US" sz="1400"/>
        </a:p>
      </dgm:t>
    </dgm:pt>
    <dgm:pt modelId="{03A6F7EF-131D-44D6-B068-E68315927862}" type="sibTrans" cxnId="{643B79C7-FE70-4BE6-8A56-8E3CA5EE2F7B}">
      <dgm:prSet/>
      <dgm:spPr/>
      <dgm:t>
        <a:bodyPr/>
        <a:lstStyle/>
        <a:p>
          <a:endParaRPr lang="en-US" sz="1400"/>
        </a:p>
      </dgm:t>
    </dgm:pt>
    <dgm:pt modelId="{866B669C-CAAB-4CD3-8500-F64A2BD9C917}">
      <dgm:prSet phldrT="[Text]" custT="1"/>
      <dgm:spPr>
        <a:blipFill rotWithShape="0">
          <a:blip xmlns:r="http://schemas.openxmlformats.org/officeDocument/2006/relationships" r:embed="rId1"/>
          <a:tile tx="0" ty="0" sx="100000" sy="100000" flip="none" algn="tl"/>
        </a:blipFill>
      </dgm:spPr>
      <dgm:t>
        <a:bodyPr/>
        <a:lstStyle/>
        <a:p>
          <a:pPr algn="ctr"/>
          <a:r>
            <a:rPr lang="en-US" sz="1050" b="1" kern="1200" cap="all" dirty="0">
              <a:solidFill>
                <a:schemeClr val="accent1">
                  <a:lumMod val="50000"/>
                </a:schemeClr>
              </a:solidFill>
              <a:latin typeface="Tw Cen MT" panose="020B0602020104020603"/>
              <a:ea typeface="+mn-ea"/>
              <a:cs typeface="+mn-cs"/>
            </a:rPr>
            <a:t>Promoting Aerobic bacteria</a:t>
          </a:r>
        </a:p>
      </dgm:t>
    </dgm:pt>
    <dgm:pt modelId="{8037A08D-6EB0-4352-8F0F-FFE90904E4E4}" type="parTrans" cxnId="{603292CC-B4D5-4DFE-BDEB-9992A50AAD1D}">
      <dgm:prSet/>
      <dgm:spPr/>
      <dgm:t>
        <a:bodyPr/>
        <a:lstStyle/>
        <a:p>
          <a:endParaRPr lang="en-US" sz="1400"/>
        </a:p>
      </dgm:t>
    </dgm:pt>
    <dgm:pt modelId="{C7574D57-4D52-4C06-9E22-05AEF31A0833}" type="sibTrans" cxnId="{603292CC-B4D5-4DFE-BDEB-9992A50AAD1D}">
      <dgm:prSet custT="1"/>
      <dgm:spPr>
        <a:gradFill flip="none" rotWithShape="0">
          <a:gsLst>
            <a:gs pos="0">
              <a:schemeClr val="accent1">
                <a:hueOff val="0"/>
                <a:satOff val="0"/>
                <a:lumOff val="0"/>
                <a:shade val="30000"/>
                <a:satMod val="115000"/>
              </a:schemeClr>
            </a:gs>
            <a:gs pos="50000">
              <a:schemeClr val="accent1">
                <a:hueOff val="0"/>
                <a:satOff val="0"/>
                <a:lumOff val="0"/>
                <a:shade val="67500"/>
                <a:satMod val="115000"/>
              </a:schemeClr>
            </a:gs>
            <a:gs pos="100000">
              <a:schemeClr val="accent1">
                <a:hueOff val="0"/>
                <a:satOff val="0"/>
                <a:lumOff val="0"/>
                <a:shade val="100000"/>
                <a:satMod val="115000"/>
              </a:schemeClr>
            </a:gs>
          </a:gsLst>
          <a:path path="circle">
            <a:fillToRect l="50000" t="50000" r="50000" b="50000"/>
          </a:path>
          <a:tileRect/>
        </a:gradFill>
      </dgm:spPr>
      <dgm:t>
        <a:bodyPr/>
        <a:lstStyle/>
        <a:p>
          <a:pPr marL="0" lvl="0" indent="0" algn="ctr" defTabSz="457200" rtl="0" eaLnBrk="1" latinLnBrk="0" hangingPunct="1">
            <a:lnSpc>
              <a:spcPct val="90000"/>
            </a:lnSpc>
            <a:spcBef>
              <a:spcPct val="0"/>
            </a:spcBef>
            <a:spcAft>
              <a:spcPct val="35000"/>
            </a:spcAft>
            <a:buNone/>
          </a:pPr>
          <a:r>
            <a:rPr lang="en-US" sz="1050" b="1" kern="1200" cap="all" dirty="0">
              <a:solidFill>
                <a:srgbClr val="FFC000"/>
              </a:solidFill>
              <a:latin typeface="Tw Cen MT" panose="020B0602020104020603"/>
              <a:ea typeface="+mn-ea"/>
              <a:cs typeface="+mn-cs"/>
            </a:rPr>
            <a:t>Absorption of CO2</a:t>
          </a:r>
        </a:p>
      </dgm:t>
    </dgm:pt>
    <dgm:pt modelId="{E87F07C2-EF91-4EFC-AD11-2F9D132259AC}">
      <dgm:prSet phldrT="[Text]" custT="1"/>
      <dgm:spPr/>
      <dgm:t>
        <a:bodyPr/>
        <a:lstStyle/>
        <a:p>
          <a:r>
            <a:rPr lang="en-US" sz="2000" b="1" kern="1200" cap="all" baseline="0" dirty="0">
              <a:solidFill>
                <a:srgbClr val="FFC000"/>
              </a:solidFill>
              <a:effectLst/>
              <a:latin typeface="Algerian" panose="04020705040A02060702" pitchFamily="82" charset="0"/>
              <a:ea typeface="+mn-ea"/>
              <a:cs typeface="+mn-cs"/>
            </a:rPr>
            <a:t>ALAGE WORKS ON LED ASWELL</a:t>
          </a:r>
        </a:p>
      </dgm:t>
    </dgm:pt>
    <dgm:pt modelId="{5CA827EA-29FB-44E7-A50D-790D6DB75661}" type="parTrans" cxnId="{61A39226-A7EF-42A8-8FDD-822B355BC885}">
      <dgm:prSet/>
      <dgm:spPr/>
      <dgm:t>
        <a:bodyPr/>
        <a:lstStyle/>
        <a:p>
          <a:endParaRPr lang="en-US" sz="1400"/>
        </a:p>
      </dgm:t>
    </dgm:pt>
    <dgm:pt modelId="{3ABFB8BA-39D1-4AD0-B10B-E3ADA6DF2701}" type="sibTrans" cxnId="{61A39226-A7EF-42A8-8FDD-822B355BC885}">
      <dgm:prSet/>
      <dgm:spPr/>
      <dgm:t>
        <a:bodyPr/>
        <a:lstStyle/>
        <a:p>
          <a:endParaRPr lang="en-US" sz="1400"/>
        </a:p>
      </dgm:t>
    </dgm:pt>
    <dgm:pt modelId="{295AB314-63EF-49AF-A107-ABA3B9B00E9F}" type="pres">
      <dgm:prSet presAssocID="{EC27C3AC-C511-4FEF-A0C0-D3AA0B1C0AD5}" presName="Name0" presStyleCnt="0">
        <dgm:presLayoutVars>
          <dgm:chMax/>
          <dgm:chPref/>
          <dgm:dir/>
          <dgm:animLvl val="lvl"/>
        </dgm:presLayoutVars>
      </dgm:prSet>
      <dgm:spPr/>
      <dgm:t>
        <a:bodyPr/>
        <a:lstStyle/>
        <a:p>
          <a:endParaRPr lang="en-US"/>
        </a:p>
      </dgm:t>
    </dgm:pt>
    <dgm:pt modelId="{883A18E6-5FE8-4FCE-9F6D-0D41D230F3C9}" type="pres">
      <dgm:prSet presAssocID="{13FC7480-33EB-4FEF-9B1D-326EFF3AED8B}" presName="composite" presStyleCnt="0"/>
      <dgm:spPr/>
    </dgm:pt>
    <dgm:pt modelId="{A697E41C-9853-4C13-86EB-310FDD614FFA}" type="pres">
      <dgm:prSet presAssocID="{13FC7480-33EB-4FEF-9B1D-326EFF3AED8B}" presName="Parent1" presStyleLbl="node1" presStyleIdx="0" presStyleCnt="6">
        <dgm:presLayoutVars>
          <dgm:chMax val="1"/>
          <dgm:chPref val="1"/>
          <dgm:bulletEnabled val="1"/>
        </dgm:presLayoutVars>
      </dgm:prSet>
      <dgm:spPr/>
      <dgm:t>
        <a:bodyPr/>
        <a:lstStyle/>
        <a:p>
          <a:endParaRPr lang="en-US"/>
        </a:p>
      </dgm:t>
    </dgm:pt>
    <dgm:pt modelId="{3B28B949-96B4-42A8-8360-D040BEBFBB3A}" type="pres">
      <dgm:prSet presAssocID="{13FC7480-33EB-4FEF-9B1D-326EFF3AED8B}" presName="Childtext1" presStyleLbl="revTx" presStyleIdx="0" presStyleCnt="3" custScaleX="179185" custLinFactX="-153759" custLinFactNeighborX="-200000" custLinFactNeighborY="-22441">
        <dgm:presLayoutVars>
          <dgm:chMax val="0"/>
          <dgm:chPref val="0"/>
          <dgm:bulletEnabled val="1"/>
        </dgm:presLayoutVars>
      </dgm:prSet>
      <dgm:spPr/>
      <dgm:t>
        <a:bodyPr/>
        <a:lstStyle/>
        <a:p>
          <a:endParaRPr lang="en-US"/>
        </a:p>
      </dgm:t>
    </dgm:pt>
    <dgm:pt modelId="{CCC6077E-7B6D-47A7-B6B0-08631B04EC9D}" type="pres">
      <dgm:prSet presAssocID="{13FC7480-33EB-4FEF-9B1D-326EFF3AED8B}" presName="BalanceSpacing" presStyleCnt="0"/>
      <dgm:spPr/>
    </dgm:pt>
    <dgm:pt modelId="{7A6200B3-481C-43AB-8A01-0EE472694BA9}" type="pres">
      <dgm:prSet presAssocID="{13FC7480-33EB-4FEF-9B1D-326EFF3AED8B}" presName="BalanceSpacing1" presStyleCnt="0"/>
      <dgm:spPr/>
    </dgm:pt>
    <dgm:pt modelId="{0D55ABFC-6654-4332-BC30-AA3BC3BEA286}" type="pres">
      <dgm:prSet presAssocID="{69CDDA7C-2595-410E-8631-63BBD094A208}" presName="Accent1Text" presStyleLbl="node1" presStyleIdx="1" presStyleCnt="6" custLinFactNeighborX="-55657" custLinFactNeighborY="81712"/>
      <dgm:spPr/>
      <dgm:t>
        <a:bodyPr/>
        <a:lstStyle/>
        <a:p>
          <a:endParaRPr lang="en-US"/>
        </a:p>
      </dgm:t>
    </dgm:pt>
    <dgm:pt modelId="{7E56BE2B-C9D0-431A-AABA-C7D6C77DFDA4}" type="pres">
      <dgm:prSet presAssocID="{69CDDA7C-2595-410E-8631-63BBD094A208}" presName="spaceBetweenRectangles" presStyleCnt="0"/>
      <dgm:spPr/>
    </dgm:pt>
    <dgm:pt modelId="{27FCA9F8-1D71-49B2-82A9-94FE6A21B9AA}" type="pres">
      <dgm:prSet presAssocID="{58620025-4981-484B-9E56-C2194117675F}" presName="composite" presStyleCnt="0"/>
      <dgm:spPr/>
    </dgm:pt>
    <dgm:pt modelId="{9FB2D223-DD79-46B3-916F-7C67DB69EF12}" type="pres">
      <dgm:prSet presAssocID="{58620025-4981-484B-9E56-C2194117675F}" presName="Parent1" presStyleLbl="node1" presStyleIdx="2" presStyleCnt="6" custLinFactNeighborX="-14910" custLinFactNeighborY="-1217">
        <dgm:presLayoutVars>
          <dgm:chMax val="1"/>
          <dgm:chPref val="1"/>
          <dgm:bulletEnabled val="1"/>
        </dgm:presLayoutVars>
      </dgm:prSet>
      <dgm:spPr/>
      <dgm:t>
        <a:bodyPr/>
        <a:lstStyle/>
        <a:p>
          <a:endParaRPr lang="en-US"/>
        </a:p>
      </dgm:t>
    </dgm:pt>
    <dgm:pt modelId="{955A07E9-5114-43E3-BAF8-8F2BBA0359E7}" type="pres">
      <dgm:prSet presAssocID="{58620025-4981-484B-9E56-C2194117675F}" presName="Childtext1" presStyleLbl="revTx" presStyleIdx="1" presStyleCnt="3" custScaleX="61253" custLinFactX="200000" custLinFactNeighborX="233463" custLinFactNeighborY="-46188">
        <dgm:presLayoutVars>
          <dgm:chMax val="0"/>
          <dgm:chPref val="0"/>
          <dgm:bulletEnabled val="1"/>
        </dgm:presLayoutVars>
      </dgm:prSet>
      <dgm:spPr/>
      <dgm:t>
        <a:bodyPr/>
        <a:lstStyle/>
        <a:p>
          <a:endParaRPr lang="en-US"/>
        </a:p>
      </dgm:t>
    </dgm:pt>
    <dgm:pt modelId="{40FF54B7-2394-413D-9379-BCA7A9094456}" type="pres">
      <dgm:prSet presAssocID="{58620025-4981-484B-9E56-C2194117675F}" presName="BalanceSpacing" presStyleCnt="0"/>
      <dgm:spPr/>
    </dgm:pt>
    <dgm:pt modelId="{51E7F525-639F-45B8-BA03-62D26C939754}" type="pres">
      <dgm:prSet presAssocID="{58620025-4981-484B-9E56-C2194117675F}" presName="BalanceSpacing1" presStyleCnt="0"/>
      <dgm:spPr/>
    </dgm:pt>
    <dgm:pt modelId="{AFB76471-60B6-4CA2-84C8-FF4189ED743B}" type="pres">
      <dgm:prSet presAssocID="{8271BCD4-8B41-4ACE-A229-1A49A35AC7D4}" presName="Accent1Text" presStyleLbl="node1" presStyleIdx="3" presStyleCnt="6" custLinFactNeighborX="-12233" custLinFactNeighborY="-9006"/>
      <dgm:spPr/>
      <dgm:t>
        <a:bodyPr/>
        <a:lstStyle/>
        <a:p>
          <a:endParaRPr lang="en-US"/>
        </a:p>
      </dgm:t>
    </dgm:pt>
    <dgm:pt modelId="{B34150E5-4661-441B-A9B0-FDD0E80DE45A}" type="pres">
      <dgm:prSet presAssocID="{8271BCD4-8B41-4ACE-A229-1A49A35AC7D4}" presName="spaceBetweenRectangles" presStyleCnt="0"/>
      <dgm:spPr/>
    </dgm:pt>
    <dgm:pt modelId="{F6676D8C-8C85-47D3-AA3D-603A990B92EF}" type="pres">
      <dgm:prSet presAssocID="{866B669C-CAAB-4CD3-8500-F64A2BD9C917}" presName="composite" presStyleCnt="0"/>
      <dgm:spPr/>
    </dgm:pt>
    <dgm:pt modelId="{139C1F47-5E7B-4AC0-B541-872E43914612}" type="pres">
      <dgm:prSet presAssocID="{866B669C-CAAB-4CD3-8500-F64A2BD9C917}" presName="Parent1" presStyleLbl="node1" presStyleIdx="4" presStyleCnt="6" custScaleX="117480" custScaleY="101937" custLinFactNeighborX="34817" custLinFactNeighborY="-2444">
        <dgm:presLayoutVars>
          <dgm:chMax val="1"/>
          <dgm:chPref val="1"/>
          <dgm:bulletEnabled val="1"/>
        </dgm:presLayoutVars>
      </dgm:prSet>
      <dgm:spPr/>
      <dgm:t>
        <a:bodyPr/>
        <a:lstStyle/>
        <a:p>
          <a:endParaRPr lang="en-US"/>
        </a:p>
      </dgm:t>
    </dgm:pt>
    <dgm:pt modelId="{798FE7CF-18EB-4DA9-AB4A-6830C59C8D99}" type="pres">
      <dgm:prSet presAssocID="{866B669C-CAAB-4CD3-8500-F64A2BD9C917}" presName="Childtext1" presStyleLbl="revTx" presStyleIdx="2" presStyleCnt="3" custScaleX="241671" custLinFactX="21091" custLinFactY="-100569" custLinFactNeighborX="100000" custLinFactNeighborY="-200000">
        <dgm:presLayoutVars>
          <dgm:chMax val="0"/>
          <dgm:chPref val="0"/>
          <dgm:bulletEnabled val="1"/>
        </dgm:presLayoutVars>
      </dgm:prSet>
      <dgm:spPr/>
      <dgm:t>
        <a:bodyPr/>
        <a:lstStyle/>
        <a:p>
          <a:endParaRPr lang="en-US"/>
        </a:p>
      </dgm:t>
    </dgm:pt>
    <dgm:pt modelId="{E8A80CA2-9687-4AA6-95CC-480785A4C7C4}" type="pres">
      <dgm:prSet presAssocID="{866B669C-CAAB-4CD3-8500-F64A2BD9C917}" presName="BalanceSpacing" presStyleCnt="0"/>
      <dgm:spPr/>
    </dgm:pt>
    <dgm:pt modelId="{BA7CEE5E-3AED-446D-81C3-F50A530B7AE2}" type="pres">
      <dgm:prSet presAssocID="{866B669C-CAAB-4CD3-8500-F64A2BD9C917}" presName="BalanceSpacing1" presStyleCnt="0"/>
      <dgm:spPr/>
    </dgm:pt>
    <dgm:pt modelId="{134C07BE-D3BD-4A20-A91E-109983D9B22B}" type="pres">
      <dgm:prSet presAssocID="{C7574D57-4D52-4C06-9E22-05AEF31A0833}" presName="Accent1Text" presStyleLbl="node1" presStyleIdx="5" presStyleCnt="6" custLinFactNeighborX="18820" custLinFactNeighborY="-2456"/>
      <dgm:spPr/>
      <dgm:t>
        <a:bodyPr/>
        <a:lstStyle/>
        <a:p>
          <a:endParaRPr lang="en-US"/>
        </a:p>
      </dgm:t>
    </dgm:pt>
  </dgm:ptLst>
  <dgm:cxnLst>
    <dgm:cxn modelId="{4B82D451-42AF-42AD-AABB-362FC36E5461}" type="presOf" srcId="{C7574D57-4D52-4C06-9E22-05AEF31A0833}" destId="{134C07BE-D3BD-4A20-A91E-109983D9B22B}" srcOrd="0" destOrd="0" presId="urn:microsoft.com/office/officeart/2008/layout/AlternatingHexagons"/>
    <dgm:cxn modelId="{61A39226-A7EF-42A8-8FDD-822B355BC885}" srcId="{866B669C-CAAB-4CD3-8500-F64A2BD9C917}" destId="{E87F07C2-EF91-4EFC-AD11-2F9D132259AC}" srcOrd="0" destOrd="0" parTransId="{5CA827EA-29FB-44E7-A50D-790D6DB75661}" sibTransId="{3ABFB8BA-39D1-4AD0-B10B-E3ADA6DF2701}"/>
    <dgm:cxn modelId="{12E2F0D1-6827-49EA-ABFF-1FA95141B99C}" type="presOf" srcId="{8271BCD4-8B41-4ACE-A229-1A49A35AC7D4}" destId="{AFB76471-60B6-4CA2-84C8-FF4189ED743B}" srcOrd="0" destOrd="0" presId="urn:microsoft.com/office/officeart/2008/layout/AlternatingHexagons"/>
    <dgm:cxn modelId="{D65EEFF1-E35C-4ED1-8029-34BC04F536C2}" type="presOf" srcId="{837FADCB-D8B3-4581-B8D5-DE40691B3100}" destId="{3B28B949-96B4-42A8-8360-D040BEBFBB3A}" srcOrd="0" destOrd="0" presId="urn:microsoft.com/office/officeart/2008/layout/AlternatingHexagons"/>
    <dgm:cxn modelId="{6CFC2753-5EED-40BC-A1C1-C44858EACB2E}" type="presOf" srcId="{69CDDA7C-2595-410E-8631-63BBD094A208}" destId="{0D55ABFC-6654-4332-BC30-AA3BC3BEA286}" srcOrd="0" destOrd="0" presId="urn:microsoft.com/office/officeart/2008/layout/AlternatingHexagons"/>
    <dgm:cxn modelId="{16B19735-E62C-453F-92C2-39089F5C0F53}" type="presOf" srcId="{866B669C-CAAB-4CD3-8500-F64A2BD9C917}" destId="{139C1F47-5E7B-4AC0-B541-872E43914612}" srcOrd="0" destOrd="0" presId="urn:microsoft.com/office/officeart/2008/layout/AlternatingHexagons"/>
    <dgm:cxn modelId="{223B2D6E-19F9-482C-8E64-D725E2299FB0}" type="presOf" srcId="{13FC7480-33EB-4FEF-9B1D-326EFF3AED8B}" destId="{A697E41C-9853-4C13-86EB-310FDD614FFA}" srcOrd="0" destOrd="0" presId="urn:microsoft.com/office/officeart/2008/layout/AlternatingHexagons"/>
    <dgm:cxn modelId="{BAE4E03F-5432-401D-9C5D-D4D42CEEF1AB}" srcId="{EC27C3AC-C511-4FEF-A0C0-D3AA0B1C0AD5}" destId="{58620025-4981-484B-9E56-C2194117675F}" srcOrd="1" destOrd="0" parTransId="{34F3D467-1DB1-4707-8F53-10C30CC81FDE}" sibTransId="{8271BCD4-8B41-4ACE-A229-1A49A35AC7D4}"/>
    <dgm:cxn modelId="{596F977E-B2DC-496A-8A9C-03A683E2D1AF}" type="presOf" srcId="{EC27C3AC-C511-4FEF-A0C0-D3AA0B1C0AD5}" destId="{295AB314-63EF-49AF-A107-ABA3B9B00E9F}" srcOrd="0" destOrd="0" presId="urn:microsoft.com/office/officeart/2008/layout/AlternatingHexagons"/>
    <dgm:cxn modelId="{1045326E-B4CC-451C-A68C-464BC6F814F0}" type="presOf" srcId="{E87F07C2-EF91-4EFC-AD11-2F9D132259AC}" destId="{798FE7CF-18EB-4DA9-AB4A-6830C59C8D99}" srcOrd="0" destOrd="0" presId="urn:microsoft.com/office/officeart/2008/layout/AlternatingHexagons"/>
    <dgm:cxn modelId="{64C85F05-B04A-4C30-9675-F2E2572BF15A}" srcId="{EC27C3AC-C511-4FEF-A0C0-D3AA0B1C0AD5}" destId="{13FC7480-33EB-4FEF-9B1D-326EFF3AED8B}" srcOrd="0" destOrd="0" parTransId="{DD031A02-D1F9-45A7-9784-416DFC842F73}" sibTransId="{69CDDA7C-2595-410E-8631-63BBD094A208}"/>
    <dgm:cxn modelId="{A2427C95-E09C-4D03-9054-281907066DE9}" type="presOf" srcId="{4485563A-8089-4986-B62F-B1ADA0FA6C85}" destId="{955A07E9-5114-43E3-BAF8-8F2BBA0359E7}" srcOrd="0" destOrd="0" presId="urn:microsoft.com/office/officeart/2008/layout/AlternatingHexagons"/>
    <dgm:cxn modelId="{603292CC-B4D5-4DFE-BDEB-9992A50AAD1D}" srcId="{EC27C3AC-C511-4FEF-A0C0-D3AA0B1C0AD5}" destId="{866B669C-CAAB-4CD3-8500-F64A2BD9C917}" srcOrd="2" destOrd="0" parTransId="{8037A08D-6EB0-4352-8F0F-FFE90904E4E4}" sibTransId="{C7574D57-4D52-4C06-9E22-05AEF31A0833}"/>
    <dgm:cxn modelId="{643B79C7-FE70-4BE6-8A56-8E3CA5EE2F7B}" srcId="{58620025-4981-484B-9E56-C2194117675F}" destId="{4485563A-8089-4986-B62F-B1ADA0FA6C85}" srcOrd="0" destOrd="0" parTransId="{F9FFA4A1-38E4-420B-BD3C-5330D50EB507}" sibTransId="{03A6F7EF-131D-44D6-B068-E68315927862}"/>
    <dgm:cxn modelId="{68F63C07-8A0E-43F8-8D3F-709908F5911F}" type="presOf" srcId="{58620025-4981-484B-9E56-C2194117675F}" destId="{9FB2D223-DD79-46B3-916F-7C67DB69EF12}" srcOrd="0" destOrd="0" presId="urn:microsoft.com/office/officeart/2008/layout/AlternatingHexagons"/>
    <dgm:cxn modelId="{E87FA95E-5808-4223-BA28-C5B2648C0AC9}" srcId="{13FC7480-33EB-4FEF-9B1D-326EFF3AED8B}" destId="{837FADCB-D8B3-4581-B8D5-DE40691B3100}" srcOrd="0" destOrd="0" parTransId="{0EDD5C93-9072-45D0-BB8F-F20E296452F3}" sibTransId="{32C0550D-9EB9-4407-8565-23318331FC05}"/>
    <dgm:cxn modelId="{5D311B0A-73DD-4DE7-A0F5-0992A3A40850}" type="presParOf" srcId="{295AB314-63EF-49AF-A107-ABA3B9B00E9F}" destId="{883A18E6-5FE8-4FCE-9F6D-0D41D230F3C9}" srcOrd="0" destOrd="0" presId="urn:microsoft.com/office/officeart/2008/layout/AlternatingHexagons"/>
    <dgm:cxn modelId="{CF4BE1BB-D137-4E70-A433-3776BDC659A8}" type="presParOf" srcId="{883A18E6-5FE8-4FCE-9F6D-0D41D230F3C9}" destId="{A697E41C-9853-4C13-86EB-310FDD614FFA}" srcOrd="0" destOrd="0" presId="urn:microsoft.com/office/officeart/2008/layout/AlternatingHexagons"/>
    <dgm:cxn modelId="{64FA4A31-C77D-44DF-8459-83B272E468E9}" type="presParOf" srcId="{883A18E6-5FE8-4FCE-9F6D-0D41D230F3C9}" destId="{3B28B949-96B4-42A8-8360-D040BEBFBB3A}" srcOrd="1" destOrd="0" presId="urn:microsoft.com/office/officeart/2008/layout/AlternatingHexagons"/>
    <dgm:cxn modelId="{2C6EA1E0-E7A1-4315-B5A7-839F3EB84835}" type="presParOf" srcId="{883A18E6-5FE8-4FCE-9F6D-0D41D230F3C9}" destId="{CCC6077E-7B6D-47A7-B6B0-08631B04EC9D}" srcOrd="2" destOrd="0" presId="urn:microsoft.com/office/officeart/2008/layout/AlternatingHexagons"/>
    <dgm:cxn modelId="{3520E697-C7BC-4CB3-837C-CEC77837C3C2}" type="presParOf" srcId="{883A18E6-5FE8-4FCE-9F6D-0D41D230F3C9}" destId="{7A6200B3-481C-43AB-8A01-0EE472694BA9}" srcOrd="3" destOrd="0" presId="urn:microsoft.com/office/officeart/2008/layout/AlternatingHexagons"/>
    <dgm:cxn modelId="{A13D20AE-4215-42C0-B41D-4CF113830618}" type="presParOf" srcId="{883A18E6-5FE8-4FCE-9F6D-0D41D230F3C9}" destId="{0D55ABFC-6654-4332-BC30-AA3BC3BEA286}" srcOrd="4" destOrd="0" presId="urn:microsoft.com/office/officeart/2008/layout/AlternatingHexagons"/>
    <dgm:cxn modelId="{EF6E6675-57FD-4C55-93FF-F9D4070A868B}" type="presParOf" srcId="{295AB314-63EF-49AF-A107-ABA3B9B00E9F}" destId="{7E56BE2B-C9D0-431A-AABA-C7D6C77DFDA4}" srcOrd="1" destOrd="0" presId="urn:microsoft.com/office/officeart/2008/layout/AlternatingHexagons"/>
    <dgm:cxn modelId="{56F6B3F7-F59F-42E7-9EA1-8077A7B2724B}" type="presParOf" srcId="{295AB314-63EF-49AF-A107-ABA3B9B00E9F}" destId="{27FCA9F8-1D71-49B2-82A9-94FE6A21B9AA}" srcOrd="2" destOrd="0" presId="urn:microsoft.com/office/officeart/2008/layout/AlternatingHexagons"/>
    <dgm:cxn modelId="{79812F9C-CD35-452B-A8AE-7681E57E70F9}" type="presParOf" srcId="{27FCA9F8-1D71-49B2-82A9-94FE6A21B9AA}" destId="{9FB2D223-DD79-46B3-916F-7C67DB69EF12}" srcOrd="0" destOrd="0" presId="urn:microsoft.com/office/officeart/2008/layout/AlternatingHexagons"/>
    <dgm:cxn modelId="{1BA70C33-814E-41D1-819D-AB2AA88EAACF}" type="presParOf" srcId="{27FCA9F8-1D71-49B2-82A9-94FE6A21B9AA}" destId="{955A07E9-5114-43E3-BAF8-8F2BBA0359E7}" srcOrd="1" destOrd="0" presId="urn:microsoft.com/office/officeart/2008/layout/AlternatingHexagons"/>
    <dgm:cxn modelId="{792A2759-357A-4F8A-9E3E-BA096F5719CE}" type="presParOf" srcId="{27FCA9F8-1D71-49B2-82A9-94FE6A21B9AA}" destId="{40FF54B7-2394-413D-9379-BCA7A9094456}" srcOrd="2" destOrd="0" presId="urn:microsoft.com/office/officeart/2008/layout/AlternatingHexagons"/>
    <dgm:cxn modelId="{02FAD412-6DE2-4E2A-96BF-2D5DEDF84F83}" type="presParOf" srcId="{27FCA9F8-1D71-49B2-82A9-94FE6A21B9AA}" destId="{51E7F525-639F-45B8-BA03-62D26C939754}" srcOrd="3" destOrd="0" presId="urn:microsoft.com/office/officeart/2008/layout/AlternatingHexagons"/>
    <dgm:cxn modelId="{B6FA8A90-5998-4A48-AC5D-993C3042EB40}" type="presParOf" srcId="{27FCA9F8-1D71-49B2-82A9-94FE6A21B9AA}" destId="{AFB76471-60B6-4CA2-84C8-FF4189ED743B}" srcOrd="4" destOrd="0" presId="urn:microsoft.com/office/officeart/2008/layout/AlternatingHexagons"/>
    <dgm:cxn modelId="{215DE440-D174-42C7-B229-D9F41A80448C}" type="presParOf" srcId="{295AB314-63EF-49AF-A107-ABA3B9B00E9F}" destId="{B34150E5-4661-441B-A9B0-FDD0E80DE45A}" srcOrd="3" destOrd="0" presId="urn:microsoft.com/office/officeart/2008/layout/AlternatingHexagons"/>
    <dgm:cxn modelId="{CDE88CD5-7076-43D7-A72B-98C3AE0AAF52}" type="presParOf" srcId="{295AB314-63EF-49AF-A107-ABA3B9B00E9F}" destId="{F6676D8C-8C85-47D3-AA3D-603A990B92EF}" srcOrd="4" destOrd="0" presId="urn:microsoft.com/office/officeart/2008/layout/AlternatingHexagons"/>
    <dgm:cxn modelId="{F12DFD57-68E9-474C-BB21-622B71595656}" type="presParOf" srcId="{F6676D8C-8C85-47D3-AA3D-603A990B92EF}" destId="{139C1F47-5E7B-4AC0-B541-872E43914612}" srcOrd="0" destOrd="0" presId="urn:microsoft.com/office/officeart/2008/layout/AlternatingHexagons"/>
    <dgm:cxn modelId="{3D1E8AC9-5533-479D-A01D-E5B478137A33}" type="presParOf" srcId="{F6676D8C-8C85-47D3-AA3D-603A990B92EF}" destId="{798FE7CF-18EB-4DA9-AB4A-6830C59C8D99}" srcOrd="1" destOrd="0" presId="urn:microsoft.com/office/officeart/2008/layout/AlternatingHexagons"/>
    <dgm:cxn modelId="{5B851982-E079-4822-91A6-448F14A62C3D}" type="presParOf" srcId="{F6676D8C-8C85-47D3-AA3D-603A990B92EF}" destId="{E8A80CA2-9687-4AA6-95CC-480785A4C7C4}" srcOrd="2" destOrd="0" presId="urn:microsoft.com/office/officeart/2008/layout/AlternatingHexagons"/>
    <dgm:cxn modelId="{A87A7BCE-87FF-4175-B4B7-38914AFD25A5}" type="presParOf" srcId="{F6676D8C-8C85-47D3-AA3D-603A990B92EF}" destId="{BA7CEE5E-3AED-446D-81C3-F50A530B7AE2}" srcOrd="3" destOrd="0" presId="urn:microsoft.com/office/officeart/2008/layout/AlternatingHexagons"/>
    <dgm:cxn modelId="{1BB32758-C30F-42D5-991D-256C9C65667D}" type="presParOf" srcId="{F6676D8C-8C85-47D3-AA3D-603A990B92EF}" destId="{134C07BE-D3BD-4A20-A91E-109983D9B22B}"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8DB921-C74A-4EDA-9735-CE557B88011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IN"/>
        </a:p>
      </dgm:t>
    </dgm:pt>
    <dgm:pt modelId="{9BD659A5-F996-470C-8F20-2475953E4F34}" type="pres">
      <dgm:prSet presAssocID="{1D8DB921-C74A-4EDA-9735-CE557B880118}" presName="diagram" presStyleCnt="0">
        <dgm:presLayoutVars>
          <dgm:dir/>
          <dgm:resizeHandles val="exact"/>
        </dgm:presLayoutVars>
      </dgm:prSet>
      <dgm:spPr/>
      <dgm:t>
        <a:bodyPr/>
        <a:lstStyle/>
        <a:p>
          <a:endParaRPr lang="en-US"/>
        </a:p>
      </dgm:t>
    </dgm:pt>
  </dgm:ptLst>
  <dgm:cxnLst>
    <dgm:cxn modelId="{8183B43F-711C-446D-A28A-43C60D4C0673}" type="presOf" srcId="{1D8DB921-C74A-4EDA-9735-CE557B880118}" destId="{9BD659A5-F996-470C-8F20-2475953E4F34}" srcOrd="0" destOrd="0" presId="urn:microsoft.com/office/officeart/2005/8/layout/default"/>
  </dgm:cxnLst>
  <dgm:bg>
    <a:blipFill>
      <a:blip xmlns:r="http://schemas.openxmlformats.org/officeDocument/2006/relationships" r:embed="rId1" cstate="print"/>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B0A22-6084-437A-9F76-21B743C5A199}" type="datetimeFigureOut">
              <a:rPr lang="en-IN" smtClean="0"/>
              <a:t>27-01-2026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8AB7DC-A981-4C78-8079-71D5AFB74A6E}" type="slidenum">
              <a:rPr lang="en-IN" smtClean="0"/>
              <a:t>‹#›</a:t>
            </a:fld>
            <a:endParaRPr lang="en-IN"/>
          </a:p>
        </p:txBody>
      </p:sp>
    </p:spTree>
    <p:extLst>
      <p:ext uri="{BB962C8B-B14F-4D97-AF65-F5344CB8AC3E}">
        <p14:creationId xmlns:p14="http://schemas.microsoft.com/office/powerpoint/2010/main" val="2632994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28AB7DC-A981-4C78-8079-71D5AFB74A6E}" type="slidenum">
              <a:rPr lang="en-IN" smtClean="0"/>
              <a:t>2</a:t>
            </a:fld>
            <a:endParaRPr lang="en-IN"/>
          </a:p>
        </p:txBody>
      </p:sp>
    </p:spTree>
    <p:extLst>
      <p:ext uri="{BB962C8B-B14F-4D97-AF65-F5344CB8AC3E}">
        <p14:creationId xmlns:p14="http://schemas.microsoft.com/office/powerpoint/2010/main" val="1474803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552381-670B-4299-94F2-D6AE358D51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4E0ADA97-0380-D6CE-FA57-0428D93ABB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A12D3DAE-1A74-BD8B-2EE0-ABD03D44C7F1}"/>
              </a:ext>
            </a:extLst>
          </p:cNvPr>
          <p:cNvSpPr>
            <a:spLocks noGrp="1"/>
          </p:cNvSpPr>
          <p:nvPr>
            <p:ph type="dt" sz="half" idx="10"/>
          </p:nvPr>
        </p:nvSpPr>
        <p:spPr/>
        <p:txBody>
          <a:bodyPr/>
          <a:lstStyle/>
          <a:p>
            <a:fld id="{566F7B3A-F121-416F-90F0-1D5862120344}" type="datetimeFigureOut">
              <a:rPr lang="en-IN" smtClean="0"/>
              <a:t>27-01-2026</a:t>
            </a:fld>
            <a:endParaRPr lang="en-IN"/>
          </a:p>
        </p:txBody>
      </p:sp>
      <p:sp>
        <p:nvSpPr>
          <p:cNvPr id="5" name="Footer Placeholder 4">
            <a:extLst>
              <a:ext uri="{FF2B5EF4-FFF2-40B4-BE49-F238E27FC236}">
                <a16:creationId xmlns:a16="http://schemas.microsoft.com/office/drawing/2014/main" xmlns="" id="{5F16DBAE-2E99-FA9F-FD14-F5E2B7DF174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1ACB6B8E-D389-008E-D762-DF56CBA7C3B7}"/>
              </a:ext>
            </a:extLst>
          </p:cNvPr>
          <p:cNvSpPr>
            <a:spLocks noGrp="1"/>
          </p:cNvSpPr>
          <p:nvPr>
            <p:ph type="sldNum" sz="quarter" idx="12"/>
          </p:nvPr>
        </p:nvSpPr>
        <p:spPr/>
        <p:txBody>
          <a:bodyPr/>
          <a:lstStyle/>
          <a:p>
            <a:fld id="{0546B57B-DC64-4D11-B05E-2DF19EA75BD3}" type="slidenum">
              <a:rPr lang="en-IN" smtClean="0"/>
              <a:t>‹#›</a:t>
            </a:fld>
            <a:endParaRPr lang="en-IN"/>
          </a:p>
        </p:txBody>
      </p:sp>
    </p:spTree>
    <p:extLst>
      <p:ext uri="{BB962C8B-B14F-4D97-AF65-F5344CB8AC3E}">
        <p14:creationId xmlns:p14="http://schemas.microsoft.com/office/powerpoint/2010/main" val="2692370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15E99B-A533-9756-B16F-D8F1F4E16FF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1317CA23-A914-8CA4-0269-4F8868831F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C36210DB-8DAC-390F-31F6-A55F6A47E481}"/>
              </a:ext>
            </a:extLst>
          </p:cNvPr>
          <p:cNvSpPr>
            <a:spLocks noGrp="1"/>
          </p:cNvSpPr>
          <p:nvPr>
            <p:ph type="dt" sz="half" idx="10"/>
          </p:nvPr>
        </p:nvSpPr>
        <p:spPr/>
        <p:txBody>
          <a:bodyPr/>
          <a:lstStyle/>
          <a:p>
            <a:fld id="{566F7B3A-F121-416F-90F0-1D5862120344}" type="datetimeFigureOut">
              <a:rPr lang="en-IN" smtClean="0"/>
              <a:t>27-01-2026</a:t>
            </a:fld>
            <a:endParaRPr lang="en-IN"/>
          </a:p>
        </p:txBody>
      </p:sp>
      <p:sp>
        <p:nvSpPr>
          <p:cNvPr id="5" name="Footer Placeholder 4">
            <a:extLst>
              <a:ext uri="{FF2B5EF4-FFF2-40B4-BE49-F238E27FC236}">
                <a16:creationId xmlns:a16="http://schemas.microsoft.com/office/drawing/2014/main" xmlns="" id="{B6A0E275-DB5B-3772-6A0B-61C2922F40F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B45C0B00-2D8C-3AE9-C97B-0DC8842EA4C0}"/>
              </a:ext>
            </a:extLst>
          </p:cNvPr>
          <p:cNvSpPr>
            <a:spLocks noGrp="1"/>
          </p:cNvSpPr>
          <p:nvPr>
            <p:ph type="sldNum" sz="quarter" idx="12"/>
          </p:nvPr>
        </p:nvSpPr>
        <p:spPr/>
        <p:txBody>
          <a:bodyPr/>
          <a:lstStyle/>
          <a:p>
            <a:fld id="{0546B57B-DC64-4D11-B05E-2DF19EA75BD3}" type="slidenum">
              <a:rPr lang="en-IN" smtClean="0"/>
              <a:t>‹#›</a:t>
            </a:fld>
            <a:endParaRPr lang="en-IN"/>
          </a:p>
        </p:txBody>
      </p:sp>
    </p:spTree>
    <p:extLst>
      <p:ext uri="{BB962C8B-B14F-4D97-AF65-F5344CB8AC3E}">
        <p14:creationId xmlns:p14="http://schemas.microsoft.com/office/powerpoint/2010/main" val="1851302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427CD8-89F2-52EC-03E6-1BB0C752EF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B08B3B44-2D6C-C878-8786-5799B5BBB7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3E20499D-9FB3-9696-07A5-D59B87E1F14C}"/>
              </a:ext>
            </a:extLst>
          </p:cNvPr>
          <p:cNvSpPr>
            <a:spLocks noGrp="1"/>
          </p:cNvSpPr>
          <p:nvPr>
            <p:ph type="dt" sz="half" idx="10"/>
          </p:nvPr>
        </p:nvSpPr>
        <p:spPr/>
        <p:txBody>
          <a:bodyPr/>
          <a:lstStyle/>
          <a:p>
            <a:fld id="{566F7B3A-F121-416F-90F0-1D5862120344}" type="datetimeFigureOut">
              <a:rPr lang="en-IN" smtClean="0"/>
              <a:t>27-01-2026</a:t>
            </a:fld>
            <a:endParaRPr lang="en-IN"/>
          </a:p>
        </p:txBody>
      </p:sp>
      <p:sp>
        <p:nvSpPr>
          <p:cNvPr id="5" name="Footer Placeholder 4">
            <a:extLst>
              <a:ext uri="{FF2B5EF4-FFF2-40B4-BE49-F238E27FC236}">
                <a16:creationId xmlns:a16="http://schemas.microsoft.com/office/drawing/2014/main" xmlns="" id="{1ED23989-F2DF-2A23-1269-55C8625A824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D74FAC47-63F4-B7C0-F9CC-C3954A96AEE4}"/>
              </a:ext>
            </a:extLst>
          </p:cNvPr>
          <p:cNvSpPr>
            <a:spLocks noGrp="1"/>
          </p:cNvSpPr>
          <p:nvPr>
            <p:ph type="sldNum" sz="quarter" idx="12"/>
          </p:nvPr>
        </p:nvSpPr>
        <p:spPr/>
        <p:txBody>
          <a:bodyPr/>
          <a:lstStyle/>
          <a:p>
            <a:fld id="{0546B57B-DC64-4D11-B05E-2DF19EA75BD3}" type="slidenum">
              <a:rPr lang="en-IN" smtClean="0"/>
              <a:t>‹#›</a:t>
            </a:fld>
            <a:endParaRPr lang="en-IN"/>
          </a:p>
        </p:txBody>
      </p:sp>
    </p:spTree>
    <p:extLst>
      <p:ext uri="{BB962C8B-B14F-4D97-AF65-F5344CB8AC3E}">
        <p14:creationId xmlns:p14="http://schemas.microsoft.com/office/powerpoint/2010/main" val="2845956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29396F-26E1-659D-5A20-11F53A4C072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C1923761-F4DC-1C11-A1D9-2F1A8FB415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32E74956-36E6-2852-704B-8368513FB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355742F8-B935-B6DB-B1AD-45DEB7B80227}"/>
              </a:ext>
            </a:extLst>
          </p:cNvPr>
          <p:cNvSpPr>
            <a:spLocks noGrp="1"/>
          </p:cNvSpPr>
          <p:nvPr>
            <p:ph type="dt" sz="half" idx="10"/>
          </p:nvPr>
        </p:nvSpPr>
        <p:spPr/>
        <p:txBody>
          <a:bodyPr/>
          <a:lstStyle/>
          <a:p>
            <a:fld id="{566F7B3A-F121-416F-90F0-1D5862120344}" type="datetimeFigureOut">
              <a:rPr lang="en-IN" smtClean="0"/>
              <a:t>27-01-2026</a:t>
            </a:fld>
            <a:endParaRPr lang="en-IN"/>
          </a:p>
        </p:txBody>
      </p:sp>
      <p:sp>
        <p:nvSpPr>
          <p:cNvPr id="6" name="Footer Placeholder 5">
            <a:extLst>
              <a:ext uri="{FF2B5EF4-FFF2-40B4-BE49-F238E27FC236}">
                <a16:creationId xmlns:a16="http://schemas.microsoft.com/office/drawing/2014/main" xmlns="" id="{75BBA62E-7478-9BFC-0516-C3134DBAF3B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33E4DA49-747B-6A60-2856-511539831E5A}"/>
              </a:ext>
            </a:extLst>
          </p:cNvPr>
          <p:cNvSpPr>
            <a:spLocks noGrp="1"/>
          </p:cNvSpPr>
          <p:nvPr>
            <p:ph type="sldNum" sz="quarter" idx="12"/>
          </p:nvPr>
        </p:nvSpPr>
        <p:spPr/>
        <p:txBody>
          <a:bodyPr/>
          <a:lstStyle/>
          <a:p>
            <a:fld id="{0546B57B-DC64-4D11-B05E-2DF19EA75BD3}" type="slidenum">
              <a:rPr lang="en-IN" smtClean="0"/>
              <a:t>‹#›</a:t>
            </a:fld>
            <a:endParaRPr lang="en-IN"/>
          </a:p>
        </p:txBody>
      </p:sp>
    </p:spTree>
    <p:extLst>
      <p:ext uri="{BB962C8B-B14F-4D97-AF65-F5344CB8AC3E}">
        <p14:creationId xmlns:p14="http://schemas.microsoft.com/office/powerpoint/2010/main" val="3413325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F43053-FDA3-9B6D-A0E0-FE92BB8126EC}"/>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22485069-BCC4-4AE0-CDD5-470E1400A6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9E01500B-126C-8668-1E34-B989B37DDB1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778A835A-110D-5222-8156-9994D45F78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3038D0C7-8580-BCA2-1086-E0EF1A72DA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9D427810-E319-6B55-ADBA-CFC30FC03372}"/>
              </a:ext>
            </a:extLst>
          </p:cNvPr>
          <p:cNvSpPr>
            <a:spLocks noGrp="1"/>
          </p:cNvSpPr>
          <p:nvPr>
            <p:ph type="dt" sz="half" idx="10"/>
          </p:nvPr>
        </p:nvSpPr>
        <p:spPr/>
        <p:txBody>
          <a:bodyPr/>
          <a:lstStyle/>
          <a:p>
            <a:fld id="{566F7B3A-F121-416F-90F0-1D5862120344}" type="datetimeFigureOut">
              <a:rPr lang="en-IN" smtClean="0"/>
              <a:t>27-01-2026</a:t>
            </a:fld>
            <a:endParaRPr lang="en-IN"/>
          </a:p>
        </p:txBody>
      </p:sp>
      <p:sp>
        <p:nvSpPr>
          <p:cNvPr id="8" name="Footer Placeholder 7">
            <a:extLst>
              <a:ext uri="{FF2B5EF4-FFF2-40B4-BE49-F238E27FC236}">
                <a16:creationId xmlns:a16="http://schemas.microsoft.com/office/drawing/2014/main" xmlns="" id="{EB8E63F9-92E2-5DB4-A62A-7CE2846204FD}"/>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C6EAC980-CC17-3867-D020-49100BE16E94}"/>
              </a:ext>
            </a:extLst>
          </p:cNvPr>
          <p:cNvSpPr>
            <a:spLocks noGrp="1"/>
          </p:cNvSpPr>
          <p:nvPr>
            <p:ph type="sldNum" sz="quarter" idx="12"/>
          </p:nvPr>
        </p:nvSpPr>
        <p:spPr/>
        <p:txBody>
          <a:bodyPr/>
          <a:lstStyle/>
          <a:p>
            <a:fld id="{0546B57B-DC64-4D11-B05E-2DF19EA75BD3}" type="slidenum">
              <a:rPr lang="en-IN" smtClean="0"/>
              <a:t>‹#›</a:t>
            </a:fld>
            <a:endParaRPr lang="en-IN"/>
          </a:p>
        </p:txBody>
      </p:sp>
    </p:spTree>
    <p:extLst>
      <p:ext uri="{BB962C8B-B14F-4D97-AF65-F5344CB8AC3E}">
        <p14:creationId xmlns:p14="http://schemas.microsoft.com/office/powerpoint/2010/main" val="3930098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5729FF-2445-18FF-F5AA-B8A2BDE7CCA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65787701-F4AE-D4A0-321D-CB85D11ADF54}"/>
              </a:ext>
            </a:extLst>
          </p:cNvPr>
          <p:cNvSpPr>
            <a:spLocks noGrp="1"/>
          </p:cNvSpPr>
          <p:nvPr>
            <p:ph type="dt" sz="half" idx="10"/>
          </p:nvPr>
        </p:nvSpPr>
        <p:spPr/>
        <p:txBody>
          <a:bodyPr/>
          <a:lstStyle/>
          <a:p>
            <a:fld id="{566F7B3A-F121-416F-90F0-1D5862120344}" type="datetimeFigureOut">
              <a:rPr lang="en-IN" smtClean="0"/>
              <a:t>27-01-2026</a:t>
            </a:fld>
            <a:endParaRPr lang="en-IN"/>
          </a:p>
        </p:txBody>
      </p:sp>
      <p:sp>
        <p:nvSpPr>
          <p:cNvPr id="4" name="Footer Placeholder 3">
            <a:extLst>
              <a:ext uri="{FF2B5EF4-FFF2-40B4-BE49-F238E27FC236}">
                <a16:creationId xmlns:a16="http://schemas.microsoft.com/office/drawing/2014/main" xmlns="" id="{00697700-6078-62C9-19BE-E43EE57882EE}"/>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2D0CF931-0007-F8AD-7EDF-0488BABB62EF}"/>
              </a:ext>
            </a:extLst>
          </p:cNvPr>
          <p:cNvSpPr>
            <a:spLocks noGrp="1"/>
          </p:cNvSpPr>
          <p:nvPr>
            <p:ph type="sldNum" sz="quarter" idx="12"/>
          </p:nvPr>
        </p:nvSpPr>
        <p:spPr/>
        <p:txBody>
          <a:bodyPr/>
          <a:lstStyle/>
          <a:p>
            <a:fld id="{0546B57B-DC64-4D11-B05E-2DF19EA75BD3}" type="slidenum">
              <a:rPr lang="en-IN" smtClean="0"/>
              <a:t>‹#›</a:t>
            </a:fld>
            <a:endParaRPr lang="en-IN"/>
          </a:p>
        </p:txBody>
      </p:sp>
    </p:spTree>
    <p:extLst>
      <p:ext uri="{BB962C8B-B14F-4D97-AF65-F5344CB8AC3E}">
        <p14:creationId xmlns:p14="http://schemas.microsoft.com/office/powerpoint/2010/main" val="4197566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5742244-3FD1-2C08-B21A-3070E27EF46E}"/>
              </a:ext>
            </a:extLst>
          </p:cNvPr>
          <p:cNvSpPr>
            <a:spLocks noGrp="1"/>
          </p:cNvSpPr>
          <p:nvPr>
            <p:ph type="dt" sz="half" idx="10"/>
          </p:nvPr>
        </p:nvSpPr>
        <p:spPr/>
        <p:txBody>
          <a:bodyPr/>
          <a:lstStyle/>
          <a:p>
            <a:fld id="{566F7B3A-F121-416F-90F0-1D5862120344}" type="datetimeFigureOut">
              <a:rPr lang="en-IN" smtClean="0"/>
              <a:t>27-01-2026</a:t>
            </a:fld>
            <a:endParaRPr lang="en-IN"/>
          </a:p>
        </p:txBody>
      </p:sp>
      <p:sp>
        <p:nvSpPr>
          <p:cNvPr id="3" name="Footer Placeholder 2">
            <a:extLst>
              <a:ext uri="{FF2B5EF4-FFF2-40B4-BE49-F238E27FC236}">
                <a16:creationId xmlns:a16="http://schemas.microsoft.com/office/drawing/2014/main" xmlns="" id="{15CF8EED-ADA6-B0D0-88B1-8BEF8814BB5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D87C0D85-957E-754A-0DDE-C238F3247CB1}"/>
              </a:ext>
            </a:extLst>
          </p:cNvPr>
          <p:cNvSpPr>
            <a:spLocks noGrp="1"/>
          </p:cNvSpPr>
          <p:nvPr>
            <p:ph type="sldNum" sz="quarter" idx="12"/>
          </p:nvPr>
        </p:nvSpPr>
        <p:spPr/>
        <p:txBody>
          <a:bodyPr/>
          <a:lstStyle/>
          <a:p>
            <a:fld id="{0546B57B-DC64-4D11-B05E-2DF19EA75BD3}" type="slidenum">
              <a:rPr lang="en-IN" smtClean="0"/>
              <a:t>‹#›</a:t>
            </a:fld>
            <a:endParaRPr lang="en-IN"/>
          </a:p>
        </p:txBody>
      </p:sp>
    </p:spTree>
    <p:extLst>
      <p:ext uri="{BB962C8B-B14F-4D97-AF65-F5344CB8AC3E}">
        <p14:creationId xmlns:p14="http://schemas.microsoft.com/office/powerpoint/2010/main" val="4287725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6E5F83-137D-FCDC-03B5-65749A3002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CE58F551-7549-0A07-53E0-A8A9893CA2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69807DF1-6A10-6481-CA6B-0B1F04F0CC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27A151E9-B4D8-BE59-1E2B-F6A15EC26D62}"/>
              </a:ext>
            </a:extLst>
          </p:cNvPr>
          <p:cNvSpPr>
            <a:spLocks noGrp="1"/>
          </p:cNvSpPr>
          <p:nvPr>
            <p:ph type="dt" sz="half" idx="10"/>
          </p:nvPr>
        </p:nvSpPr>
        <p:spPr/>
        <p:txBody>
          <a:bodyPr/>
          <a:lstStyle/>
          <a:p>
            <a:fld id="{566F7B3A-F121-416F-90F0-1D5862120344}" type="datetimeFigureOut">
              <a:rPr lang="en-IN" smtClean="0"/>
              <a:t>27-01-2026</a:t>
            </a:fld>
            <a:endParaRPr lang="en-IN"/>
          </a:p>
        </p:txBody>
      </p:sp>
      <p:sp>
        <p:nvSpPr>
          <p:cNvPr id="6" name="Footer Placeholder 5">
            <a:extLst>
              <a:ext uri="{FF2B5EF4-FFF2-40B4-BE49-F238E27FC236}">
                <a16:creationId xmlns:a16="http://schemas.microsoft.com/office/drawing/2014/main" xmlns="" id="{8BEF99D0-9101-B77B-6269-F5CFC808484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81722B3C-1138-2099-AACB-44FAAF1202E3}"/>
              </a:ext>
            </a:extLst>
          </p:cNvPr>
          <p:cNvSpPr>
            <a:spLocks noGrp="1"/>
          </p:cNvSpPr>
          <p:nvPr>
            <p:ph type="sldNum" sz="quarter" idx="12"/>
          </p:nvPr>
        </p:nvSpPr>
        <p:spPr/>
        <p:txBody>
          <a:bodyPr/>
          <a:lstStyle/>
          <a:p>
            <a:fld id="{0546B57B-DC64-4D11-B05E-2DF19EA75BD3}" type="slidenum">
              <a:rPr lang="en-IN" smtClean="0"/>
              <a:t>‹#›</a:t>
            </a:fld>
            <a:endParaRPr lang="en-IN"/>
          </a:p>
        </p:txBody>
      </p:sp>
    </p:spTree>
    <p:extLst>
      <p:ext uri="{BB962C8B-B14F-4D97-AF65-F5344CB8AC3E}">
        <p14:creationId xmlns:p14="http://schemas.microsoft.com/office/powerpoint/2010/main" val="210570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9CEE81-EC29-C20B-C6E5-5A58091056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83AC3CF2-9568-F166-E683-5BE0F75E96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0B64C9E2-9C28-20D7-D604-A896E9B24F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9C49716-6479-AC70-A4F3-179D49A64FD9}"/>
              </a:ext>
            </a:extLst>
          </p:cNvPr>
          <p:cNvSpPr>
            <a:spLocks noGrp="1"/>
          </p:cNvSpPr>
          <p:nvPr>
            <p:ph type="dt" sz="half" idx="10"/>
          </p:nvPr>
        </p:nvSpPr>
        <p:spPr/>
        <p:txBody>
          <a:bodyPr/>
          <a:lstStyle/>
          <a:p>
            <a:fld id="{566F7B3A-F121-416F-90F0-1D5862120344}" type="datetimeFigureOut">
              <a:rPr lang="en-IN" smtClean="0"/>
              <a:t>27-01-2026</a:t>
            </a:fld>
            <a:endParaRPr lang="en-IN"/>
          </a:p>
        </p:txBody>
      </p:sp>
      <p:sp>
        <p:nvSpPr>
          <p:cNvPr id="6" name="Footer Placeholder 5">
            <a:extLst>
              <a:ext uri="{FF2B5EF4-FFF2-40B4-BE49-F238E27FC236}">
                <a16:creationId xmlns:a16="http://schemas.microsoft.com/office/drawing/2014/main" xmlns="" id="{A627599F-C945-295C-FE4C-126A58D1D51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F960EAA4-DF8C-08E7-CFA6-9837C0A10E71}"/>
              </a:ext>
            </a:extLst>
          </p:cNvPr>
          <p:cNvSpPr>
            <a:spLocks noGrp="1"/>
          </p:cNvSpPr>
          <p:nvPr>
            <p:ph type="sldNum" sz="quarter" idx="12"/>
          </p:nvPr>
        </p:nvSpPr>
        <p:spPr/>
        <p:txBody>
          <a:bodyPr/>
          <a:lstStyle/>
          <a:p>
            <a:fld id="{0546B57B-DC64-4D11-B05E-2DF19EA75BD3}" type="slidenum">
              <a:rPr lang="en-IN" smtClean="0"/>
              <a:t>‹#›</a:t>
            </a:fld>
            <a:endParaRPr lang="en-IN"/>
          </a:p>
        </p:txBody>
      </p:sp>
    </p:spTree>
    <p:extLst>
      <p:ext uri="{BB962C8B-B14F-4D97-AF65-F5344CB8AC3E}">
        <p14:creationId xmlns:p14="http://schemas.microsoft.com/office/powerpoint/2010/main" val="2088934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5A3B4E-56A7-26E8-A02C-2FF23ED3DF3D}"/>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EB80611E-4F73-71EA-D943-162149B109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52036F0E-B290-CDFB-A79B-D61AC1EE3B79}"/>
              </a:ext>
            </a:extLst>
          </p:cNvPr>
          <p:cNvSpPr>
            <a:spLocks noGrp="1"/>
          </p:cNvSpPr>
          <p:nvPr>
            <p:ph type="dt" sz="half" idx="10"/>
          </p:nvPr>
        </p:nvSpPr>
        <p:spPr/>
        <p:txBody>
          <a:bodyPr/>
          <a:lstStyle/>
          <a:p>
            <a:fld id="{566F7B3A-F121-416F-90F0-1D5862120344}" type="datetimeFigureOut">
              <a:rPr lang="en-IN" smtClean="0"/>
              <a:t>27-01-2026</a:t>
            </a:fld>
            <a:endParaRPr lang="en-IN"/>
          </a:p>
        </p:txBody>
      </p:sp>
      <p:sp>
        <p:nvSpPr>
          <p:cNvPr id="5" name="Footer Placeholder 4">
            <a:extLst>
              <a:ext uri="{FF2B5EF4-FFF2-40B4-BE49-F238E27FC236}">
                <a16:creationId xmlns:a16="http://schemas.microsoft.com/office/drawing/2014/main" xmlns="" id="{7F910DEB-CCB9-B45F-A148-B6F45DEE10A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8D77896A-0715-3F6A-0C5F-0988AFBD24C9}"/>
              </a:ext>
            </a:extLst>
          </p:cNvPr>
          <p:cNvSpPr>
            <a:spLocks noGrp="1"/>
          </p:cNvSpPr>
          <p:nvPr>
            <p:ph type="sldNum" sz="quarter" idx="12"/>
          </p:nvPr>
        </p:nvSpPr>
        <p:spPr/>
        <p:txBody>
          <a:bodyPr/>
          <a:lstStyle/>
          <a:p>
            <a:fld id="{0546B57B-DC64-4D11-B05E-2DF19EA75BD3}" type="slidenum">
              <a:rPr lang="en-IN" smtClean="0"/>
              <a:t>‹#›</a:t>
            </a:fld>
            <a:endParaRPr lang="en-IN"/>
          </a:p>
        </p:txBody>
      </p:sp>
    </p:spTree>
    <p:extLst>
      <p:ext uri="{BB962C8B-B14F-4D97-AF65-F5344CB8AC3E}">
        <p14:creationId xmlns:p14="http://schemas.microsoft.com/office/powerpoint/2010/main" val="3476110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4C8D65D7-FBB9-E4B5-D46E-76D8972EBF8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890AD74D-6D96-F281-1284-B3C92EBB3A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3A65C9B1-39B6-CE38-626B-F476C0672EF4}"/>
              </a:ext>
            </a:extLst>
          </p:cNvPr>
          <p:cNvSpPr>
            <a:spLocks noGrp="1"/>
          </p:cNvSpPr>
          <p:nvPr>
            <p:ph type="dt" sz="half" idx="10"/>
          </p:nvPr>
        </p:nvSpPr>
        <p:spPr/>
        <p:txBody>
          <a:bodyPr/>
          <a:lstStyle/>
          <a:p>
            <a:fld id="{566F7B3A-F121-416F-90F0-1D5862120344}" type="datetimeFigureOut">
              <a:rPr lang="en-IN" smtClean="0"/>
              <a:t>27-01-2026</a:t>
            </a:fld>
            <a:endParaRPr lang="en-IN"/>
          </a:p>
        </p:txBody>
      </p:sp>
      <p:sp>
        <p:nvSpPr>
          <p:cNvPr id="5" name="Footer Placeholder 4">
            <a:extLst>
              <a:ext uri="{FF2B5EF4-FFF2-40B4-BE49-F238E27FC236}">
                <a16:creationId xmlns:a16="http://schemas.microsoft.com/office/drawing/2014/main" xmlns="" id="{C98FFFBC-F5C0-2F99-8C3F-3093E95BD10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0D49833B-BDC7-EF0B-B239-60E7EA2A3C0D}"/>
              </a:ext>
            </a:extLst>
          </p:cNvPr>
          <p:cNvSpPr>
            <a:spLocks noGrp="1"/>
          </p:cNvSpPr>
          <p:nvPr>
            <p:ph type="sldNum" sz="quarter" idx="12"/>
          </p:nvPr>
        </p:nvSpPr>
        <p:spPr/>
        <p:txBody>
          <a:bodyPr/>
          <a:lstStyle/>
          <a:p>
            <a:fld id="{0546B57B-DC64-4D11-B05E-2DF19EA75BD3}" type="slidenum">
              <a:rPr lang="en-IN" smtClean="0"/>
              <a:t>‹#›</a:t>
            </a:fld>
            <a:endParaRPr lang="en-IN"/>
          </a:p>
        </p:txBody>
      </p:sp>
    </p:spTree>
    <p:extLst>
      <p:ext uri="{BB962C8B-B14F-4D97-AF65-F5344CB8AC3E}">
        <p14:creationId xmlns:p14="http://schemas.microsoft.com/office/powerpoint/2010/main" val="195828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8CBBC6-3F07-4E3A-3D1B-56418408DE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93265C71-E3B8-9CE7-BBA0-AA62849FF2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2C87B2B5-76BD-835B-4DBF-DB4348257B4D}"/>
              </a:ext>
            </a:extLst>
          </p:cNvPr>
          <p:cNvSpPr>
            <a:spLocks noGrp="1"/>
          </p:cNvSpPr>
          <p:nvPr>
            <p:ph type="dt" sz="half" idx="10"/>
          </p:nvPr>
        </p:nvSpPr>
        <p:spPr/>
        <p:txBody>
          <a:bodyPr/>
          <a:lstStyle/>
          <a:p>
            <a:fld id="{E30C879F-91BA-4B8D-B960-29F7130EDAB0}" type="datetimeFigureOut">
              <a:rPr lang="en-IN" smtClean="0"/>
              <a:t>27-01-2026</a:t>
            </a:fld>
            <a:endParaRPr lang="en-IN"/>
          </a:p>
        </p:txBody>
      </p:sp>
      <p:sp>
        <p:nvSpPr>
          <p:cNvPr id="5" name="Footer Placeholder 4">
            <a:extLst>
              <a:ext uri="{FF2B5EF4-FFF2-40B4-BE49-F238E27FC236}">
                <a16:creationId xmlns:a16="http://schemas.microsoft.com/office/drawing/2014/main" xmlns="" id="{BA19774B-9C7C-6C3D-745F-D96DB180141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F8E5D464-2452-F7D2-4832-2FA37CC6B875}"/>
              </a:ext>
            </a:extLst>
          </p:cNvPr>
          <p:cNvSpPr>
            <a:spLocks noGrp="1"/>
          </p:cNvSpPr>
          <p:nvPr>
            <p:ph type="sldNum" sz="quarter" idx="12"/>
          </p:nvPr>
        </p:nvSpPr>
        <p:spPr/>
        <p:txBody>
          <a:bodyPr/>
          <a:lstStyle/>
          <a:p>
            <a:fld id="{22788324-B035-44F6-AEF1-D4A33F022A72}" type="slidenum">
              <a:rPr lang="en-IN" smtClean="0"/>
              <a:t>‹#›</a:t>
            </a:fld>
            <a:endParaRPr lang="en-IN"/>
          </a:p>
        </p:txBody>
      </p:sp>
    </p:spTree>
    <p:extLst>
      <p:ext uri="{BB962C8B-B14F-4D97-AF65-F5344CB8AC3E}">
        <p14:creationId xmlns:p14="http://schemas.microsoft.com/office/powerpoint/2010/main" val="32002482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3351E8-01EE-F356-26BF-3AFD58B8E15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6472EDB7-3B62-5189-486C-FBCBEF6DFD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608FC6C1-769A-D138-46C1-782349E34318}"/>
              </a:ext>
            </a:extLst>
          </p:cNvPr>
          <p:cNvSpPr>
            <a:spLocks noGrp="1"/>
          </p:cNvSpPr>
          <p:nvPr>
            <p:ph type="dt" sz="half" idx="10"/>
          </p:nvPr>
        </p:nvSpPr>
        <p:spPr/>
        <p:txBody>
          <a:bodyPr/>
          <a:lstStyle/>
          <a:p>
            <a:fld id="{E30C879F-91BA-4B8D-B960-29F7130EDAB0}" type="datetimeFigureOut">
              <a:rPr lang="en-IN" smtClean="0"/>
              <a:t>27-01-2026</a:t>
            </a:fld>
            <a:endParaRPr lang="en-IN"/>
          </a:p>
        </p:txBody>
      </p:sp>
      <p:sp>
        <p:nvSpPr>
          <p:cNvPr id="5" name="Footer Placeholder 4">
            <a:extLst>
              <a:ext uri="{FF2B5EF4-FFF2-40B4-BE49-F238E27FC236}">
                <a16:creationId xmlns:a16="http://schemas.microsoft.com/office/drawing/2014/main" xmlns="" id="{A6612C43-DF8D-6D72-93F5-AAAD05B6841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5102A46A-5867-4F15-8774-4ED9B5F76352}"/>
              </a:ext>
            </a:extLst>
          </p:cNvPr>
          <p:cNvSpPr>
            <a:spLocks noGrp="1"/>
          </p:cNvSpPr>
          <p:nvPr>
            <p:ph type="sldNum" sz="quarter" idx="12"/>
          </p:nvPr>
        </p:nvSpPr>
        <p:spPr/>
        <p:txBody>
          <a:bodyPr/>
          <a:lstStyle/>
          <a:p>
            <a:fld id="{22788324-B035-44F6-AEF1-D4A33F022A72}" type="slidenum">
              <a:rPr lang="en-IN" smtClean="0"/>
              <a:t>‹#›</a:t>
            </a:fld>
            <a:endParaRPr lang="en-IN"/>
          </a:p>
        </p:txBody>
      </p:sp>
    </p:spTree>
    <p:extLst>
      <p:ext uri="{BB962C8B-B14F-4D97-AF65-F5344CB8AC3E}">
        <p14:creationId xmlns:p14="http://schemas.microsoft.com/office/powerpoint/2010/main" val="30836871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7121D8-7FF6-3AA8-7EC7-803ECEBB5C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7B7ED886-16FF-3230-2FE9-3DB21A0EA2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BFCDF7E9-F0AD-7E08-A84E-7732DEB50858}"/>
              </a:ext>
            </a:extLst>
          </p:cNvPr>
          <p:cNvSpPr>
            <a:spLocks noGrp="1"/>
          </p:cNvSpPr>
          <p:nvPr>
            <p:ph type="dt" sz="half" idx="10"/>
          </p:nvPr>
        </p:nvSpPr>
        <p:spPr/>
        <p:txBody>
          <a:bodyPr/>
          <a:lstStyle/>
          <a:p>
            <a:fld id="{E30C879F-91BA-4B8D-B960-29F7130EDAB0}" type="datetimeFigureOut">
              <a:rPr lang="en-IN" smtClean="0"/>
              <a:t>27-01-2026</a:t>
            </a:fld>
            <a:endParaRPr lang="en-IN"/>
          </a:p>
        </p:txBody>
      </p:sp>
      <p:sp>
        <p:nvSpPr>
          <p:cNvPr id="5" name="Footer Placeholder 4">
            <a:extLst>
              <a:ext uri="{FF2B5EF4-FFF2-40B4-BE49-F238E27FC236}">
                <a16:creationId xmlns:a16="http://schemas.microsoft.com/office/drawing/2014/main" xmlns="" id="{95368F78-1085-7245-65F3-94062C2515B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EA848F8D-68EF-34FD-AF26-599427E51A28}"/>
              </a:ext>
            </a:extLst>
          </p:cNvPr>
          <p:cNvSpPr>
            <a:spLocks noGrp="1"/>
          </p:cNvSpPr>
          <p:nvPr>
            <p:ph type="sldNum" sz="quarter" idx="12"/>
          </p:nvPr>
        </p:nvSpPr>
        <p:spPr/>
        <p:txBody>
          <a:bodyPr/>
          <a:lstStyle/>
          <a:p>
            <a:fld id="{22788324-B035-44F6-AEF1-D4A33F022A72}" type="slidenum">
              <a:rPr lang="en-IN" smtClean="0"/>
              <a:t>‹#›</a:t>
            </a:fld>
            <a:endParaRPr lang="en-IN"/>
          </a:p>
        </p:txBody>
      </p:sp>
    </p:spTree>
    <p:extLst>
      <p:ext uri="{BB962C8B-B14F-4D97-AF65-F5344CB8AC3E}">
        <p14:creationId xmlns:p14="http://schemas.microsoft.com/office/powerpoint/2010/main" val="12556060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B78BDD-ABDC-7BF7-478F-C38E6B82FCF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97E53D40-F81E-ECA5-E251-6AED06F2B6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9649D5C7-862B-4CB8-6BDC-4D47BBE0C2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C39550A5-FABC-DA22-2AAB-CADE48E4B66D}"/>
              </a:ext>
            </a:extLst>
          </p:cNvPr>
          <p:cNvSpPr>
            <a:spLocks noGrp="1"/>
          </p:cNvSpPr>
          <p:nvPr>
            <p:ph type="dt" sz="half" idx="10"/>
          </p:nvPr>
        </p:nvSpPr>
        <p:spPr/>
        <p:txBody>
          <a:bodyPr/>
          <a:lstStyle/>
          <a:p>
            <a:fld id="{E30C879F-91BA-4B8D-B960-29F7130EDAB0}" type="datetimeFigureOut">
              <a:rPr lang="en-IN" smtClean="0"/>
              <a:t>27-01-2026</a:t>
            </a:fld>
            <a:endParaRPr lang="en-IN"/>
          </a:p>
        </p:txBody>
      </p:sp>
      <p:sp>
        <p:nvSpPr>
          <p:cNvPr id="6" name="Footer Placeholder 5">
            <a:extLst>
              <a:ext uri="{FF2B5EF4-FFF2-40B4-BE49-F238E27FC236}">
                <a16:creationId xmlns:a16="http://schemas.microsoft.com/office/drawing/2014/main" xmlns="" id="{027016B9-C59A-C602-0390-8CFCC0263BA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69DA5E93-F779-53C3-7302-F575410B2F3D}"/>
              </a:ext>
            </a:extLst>
          </p:cNvPr>
          <p:cNvSpPr>
            <a:spLocks noGrp="1"/>
          </p:cNvSpPr>
          <p:nvPr>
            <p:ph type="sldNum" sz="quarter" idx="12"/>
          </p:nvPr>
        </p:nvSpPr>
        <p:spPr/>
        <p:txBody>
          <a:bodyPr/>
          <a:lstStyle/>
          <a:p>
            <a:fld id="{22788324-B035-44F6-AEF1-D4A33F022A72}" type="slidenum">
              <a:rPr lang="en-IN" smtClean="0"/>
              <a:t>‹#›</a:t>
            </a:fld>
            <a:endParaRPr lang="en-IN"/>
          </a:p>
        </p:txBody>
      </p:sp>
    </p:spTree>
    <p:extLst>
      <p:ext uri="{BB962C8B-B14F-4D97-AF65-F5344CB8AC3E}">
        <p14:creationId xmlns:p14="http://schemas.microsoft.com/office/powerpoint/2010/main" val="33819223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266A8E-5CE0-A6DB-BF50-1B2AA9F2EDE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B2338571-AA54-F411-9D58-6BB4516712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B03A8F78-9F51-1D1F-4DEF-A798FA5CC54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631C8E68-032D-5F38-9611-7B425FBD6D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86470ECF-E1BE-C9B4-263C-F2599C0A3B8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D075547A-14F9-C9AB-EB05-91AA3E97E124}"/>
              </a:ext>
            </a:extLst>
          </p:cNvPr>
          <p:cNvSpPr>
            <a:spLocks noGrp="1"/>
          </p:cNvSpPr>
          <p:nvPr>
            <p:ph type="dt" sz="half" idx="10"/>
          </p:nvPr>
        </p:nvSpPr>
        <p:spPr/>
        <p:txBody>
          <a:bodyPr/>
          <a:lstStyle/>
          <a:p>
            <a:fld id="{E30C879F-91BA-4B8D-B960-29F7130EDAB0}" type="datetimeFigureOut">
              <a:rPr lang="en-IN" smtClean="0"/>
              <a:t>27-01-2026</a:t>
            </a:fld>
            <a:endParaRPr lang="en-IN"/>
          </a:p>
        </p:txBody>
      </p:sp>
      <p:sp>
        <p:nvSpPr>
          <p:cNvPr id="8" name="Footer Placeholder 7">
            <a:extLst>
              <a:ext uri="{FF2B5EF4-FFF2-40B4-BE49-F238E27FC236}">
                <a16:creationId xmlns:a16="http://schemas.microsoft.com/office/drawing/2014/main" xmlns="" id="{75E069D7-3789-CDD1-7D55-75D50EBA8C31}"/>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A3BC0CC8-EDE0-1498-E8D0-76641BFCA449}"/>
              </a:ext>
            </a:extLst>
          </p:cNvPr>
          <p:cNvSpPr>
            <a:spLocks noGrp="1"/>
          </p:cNvSpPr>
          <p:nvPr>
            <p:ph type="sldNum" sz="quarter" idx="12"/>
          </p:nvPr>
        </p:nvSpPr>
        <p:spPr/>
        <p:txBody>
          <a:bodyPr/>
          <a:lstStyle/>
          <a:p>
            <a:fld id="{22788324-B035-44F6-AEF1-D4A33F022A72}" type="slidenum">
              <a:rPr lang="en-IN" smtClean="0"/>
              <a:t>‹#›</a:t>
            </a:fld>
            <a:endParaRPr lang="en-IN"/>
          </a:p>
        </p:txBody>
      </p:sp>
    </p:spTree>
    <p:extLst>
      <p:ext uri="{BB962C8B-B14F-4D97-AF65-F5344CB8AC3E}">
        <p14:creationId xmlns:p14="http://schemas.microsoft.com/office/powerpoint/2010/main" val="39851565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C82CE1-B012-A20B-BCE7-AFA94AAA1BC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3C4B130A-DA82-B1FA-A504-4B6DC51150F8}"/>
              </a:ext>
            </a:extLst>
          </p:cNvPr>
          <p:cNvSpPr>
            <a:spLocks noGrp="1"/>
          </p:cNvSpPr>
          <p:nvPr>
            <p:ph type="dt" sz="half" idx="10"/>
          </p:nvPr>
        </p:nvSpPr>
        <p:spPr/>
        <p:txBody>
          <a:bodyPr/>
          <a:lstStyle/>
          <a:p>
            <a:fld id="{E30C879F-91BA-4B8D-B960-29F7130EDAB0}" type="datetimeFigureOut">
              <a:rPr lang="en-IN" smtClean="0"/>
              <a:t>27-01-2026</a:t>
            </a:fld>
            <a:endParaRPr lang="en-IN"/>
          </a:p>
        </p:txBody>
      </p:sp>
      <p:sp>
        <p:nvSpPr>
          <p:cNvPr id="4" name="Footer Placeholder 3">
            <a:extLst>
              <a:ext uri="{FF2B5EF4-FFF2-40B4-BE49-F238E27FC236}">
                <a16:creationId xmlns:a16="http://schemas.microsoft.com/office/drawing/2014/main" xmlns="" id="{BE8242EF-9FA9-CED7-93F0-C856E9CDA8E8}"/>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F8F99A1B-BE23-2970-F407-32DEBAD68EED}"/>
              </a:ext>
            </a:extLst>
          </p:cNvPr>
          <p:cNvSpPr>
            <a:spLocks noGrp="1"/>
          </p:cNvSpPr>
          <p:nvPr>
            <p:ph type="sldNum" sz="quarter" idx="12"/>
          </p:nvPr>
        </p:nvSpPr>
        <p:spPr/>
        <p:txBody>
          <a:bodyPr/>
          <a:lstStyle/>
          <a:p>
            <a:fld id="{22788324-B035-44F6-AEF1-D4A33F022A72}" type="slidenum">
              <a:rPr lang="en-IN" smtClean="0"/>
              <a:t>‹#›</a:t>
            </a:fld>
            <a:endParaRPr lang="en-IN"/>
          </a:p>
        </p:txBody>
      </p:sp>
    </p:spTree>
    <p:extLst>
      <p:ext uri="{BB962C8B-B14F-4D97-AF65-F5344CB8AC3E}">
        <p14:creationId xmlns:p14="http://schemas.microsoft.com/office/powerpoint/2010/main" val="4243351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06A64F8D-E4DF-BD10-5E25-A261AE4B79E6}"/>
              </a:ext>
            </a:extLst>
          </p:cNvPr>
          <p:cNvSpPr>
            <a:spLocks noGrp="1"/>
          </p:cNvSpPr>
          <p:nvPr>
            <p:ph type="dt" sz="half" idx="10"/>
          </p:nvPr>
        </p:nvSpPr>
        <p:spPr/>
        <p:txBody>
          <a:bodyPr/>
          <a:lstStyle/>
          <a:p>
            <a:fld id="{E30C879F-91BA-4B8D-B960-29F7130EDAB0}" type="datetimeFigureOut">
              <a:rPr lang="en-IN" smtClean="0"/>
              <a:t>27-01-2026</a:t>
            </a:fld>
            <a:endParaRPr lang="en-IN"/>
          </a:p>
        </p:txBody>
      </p:sp>
      <p:sp>
        <p:nvSpPr>
          <p:cNvPr id="3" name="Footer Placeholder 2">
            <a:extLst>
              <a:ext uri="{FF2B5EF4-FFF2-40B4-BE49-F238E27FC236}">
                <a16:creationId xmlns:a16="http://schemas.microsoft.com/office/drawing/2014/main" xmlns="" id="{64D1A667-B32F-FAC6-A7E9-B88FF47483FB}"/>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331DF4EF-A14D-7143-282E-11290AE38509}"/>
              </a:ext>
            </a:extLst>
          </p:cNvPr>
          <p:cNvSpPr>
            <a:spLocks noGrp="1"/>
          </p:cNvSpPr>
          <p:nvPr>
            <p:ph type="sldNum" sz="quarter" idx="12"/>
          </p:nvPr>
        </p:nvSpPr>
        <p:spPr/>
        <p:txBody>
          <a:bodyPr/>
          <a:lstStyle/>
          <a:p>
            <a:fld id="{22788324-B035-44F6-AEF1-D4A33F022A72}" type="slidenum">
              <a:rPr lang="en-IN" smtClean="0"/>
              <a:t>‹#›</a:t>
            </a:fld>
            <a:endParaRPr lang="en-IN"/>
          </a:p>
        </p:txBody>
      </p:sp>
    </p:spTree>
    <p:extLst>
      <p:ext uri="{BB962C8B-B14F-4D97-AF65-F5344CB8AC3E}">
        <p14:creationId xmlns:p14="http://schemas.microsoft.com/office/powerpoint/2010/main" val="1832636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220115-9F7E-BB7A-F2BF-DFDEA23077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F0CECA7B-FFFF-8D45-A7BE-964E95CD1C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F2B65A90-829E-A825-5845-1183E391A6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4FF7A43-1BF0-8691-F0B4-66A5550B1839}"/>
              </a:ext>
            </a:extLst>
          </p:cNvPr>
          <p:cNvSpPr>
            <a:spLocks noGrp="1"/>
          </p:cNvSpPr>
          <p:nvPr>
            <p:ph type="dt" sz="half" idx="10"/>
          </p:nvPr>
        </p:nvSpPr>
        <p:spPr/>
        <p:txBody>
          <a:bodyPr/>
          <a:lstStyle/>
          <a:p>
            <a:fld id="{E30C879F-91BA-4B8D-B960-29F7130EDAB0}" type="datetimeFigureOut">
              <a:rPr lang="en-IN" smtClean="0"/>
              <a:t>27-01-2026</a:t>
            </a:fld>
            <a:endParaRPr lang="en-IN"/>
          </a:p>
        </p:txBody>
      </p:sp>
      <p:sp>
        <p:nvSpPr>
          <p:cNvPr id="6" name="Footer Placeholder 5">
            <a:extLst>
              <a:ext uri="{FF2B5EF4-FFF2-40B4-BE49-F238E27FC236}">
                <a16:creationId xmlns:a16="http://schemas.microsoft.com/office/drawing/2014/main" xmlns="" id="{411EF57D-75D2-214D-0C67-D140A11A4B1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CA142037-CED4-522C-DEBC-C0E4D05D6A30}"/>
              </a:ext>
            </a:extLst>
          </p:cNvPr>
          <p:cNvSpPr>
            <a:spLocks noGrp="1"/>
          </p:cNvSpPr>
          <p:nvPr>
            <p:ph type="sldNum" sz="quarter" idx="12"/>
          </p:nvPr>
        </p:nvSpPr>
        <p:spPr/>
        <p:txBody>
          <a:bodyPr/>
          <a:lstStyle/>
          <a:p>
            <a:fld id="{22788324-B035-44F6-AEF1-D4A33F022A72}" type="slidenum">
              <a:rPr lang="en-IN" smtClean="0"/>
              <a:t>‹#›</a:t>
            </a:fld>
            <a:endParaRPr lang="en-IN"/>
          </a:p>
        </p:txBody>
      </p:sp>
    </p:spTree>
    <p:extLst>
      <p:ext uri="{BB962C8B-B14F-4D97-AF65-F5344CB8AC3E}">
        <p14:creationId xmlns:p14="http://schemas.microsoft.com/office/powerpoint/2010/main" val="17321747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4C8FF5-55C7-47AA-1FBA-7D2B1F7095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6EF45896-21E5-493A-3461-DF1F9938FD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D87C667B-23F6-630A-10C4-7B07722F1A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9FD9762A-1AF9-EE49-91A0-5BA2DEBBE2DB}"/>
              </a:ext>
            </a:extLst>
          </p:cNvPr>
          <p:cNvSpPr>
            <a:spLocks noGrp="1"/>
          </p:cNvSpPr>
          <p:nvPr>
            <p:ph type="dt" sz="half" idx="10"/>
          </p:nvPr>
        </p:nvSpPr>
        <p:spPr/>
        <p:txBody>
          <a:bodyPr/>
          <a:lstStyle/>
          <a:p>
            <a:fld id="{E30C879F-91BA-4B8D-B960-29F7130EDAB0}" type="datetimeFigureOut">
              <a:rPr lang="en-IN" smtClean="0"/>
              <a:t>27-01-2026</a:t>
            </a:fld>
            <a:endParaRPr lang="en-IN"/>
          </a:p>
        </p:txBody>
      </p:sp>
      <p:sp>
        <p:nvSpPr>
          <p:cNvPr id="6" name="Footer Placeholder 5">
            <a:extLst>
              <a:ext uri="{FF2B5EF4-FFF2-40B4-BE49-F238E27FC236}">
                <a16:creationId xmlns:a16="http://schemas.microsoft.com/office/drawing/2014/main" xmlns="" id="{F32E1EA2-DF92-A964-F8E9-88523A3B23E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69F9A31B-DE11-8FE9-2577-82DA062B551E}"/>
              </a:ext>
            </a:extLst>
          </p:cNvPr>
          <p:cNvSpPr>
            <a:spLocks noGrp="1"/>
          </p:cNvSpPr>
          <p:nvPr>
            <p:ph type="sldNum" sz="quarter" idx="12"/>
          </p:nvPr>
        </p:nvSpPr>
        <p:spPr/>
        <p:txBody>
          <a:bodyPr/>
          <a:lstStyle/>
          <a:p>
            <a:fld id="{22788324-B035-44F6-AEF1-D4A33F022A72}" type="slidenum">
              <a:rPr lang="en-IN" smtClean="0"/>
              <a:t>‹#›</a:t>
            </a:fld>
            <a:endParaRPr lang="en-IN"/>
          </a:p>
        </p:txBody>
      </p:sp>
    </p:spTree>
    <p:extLst>
      <p:ext uri="{BB962C8B-B14F-4D97-AF65-F5344CB8AC3E}">
        <p14:creationId xmlns:p14="http://schemas.microsoft.com/office/powerpoint/2010/main" val="20666013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3B4BEC-246A-82F0-C00E-C268A2FDF736}"/>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3F2CC4BF-6804-DFBA-5DD7-B8D56C5084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A2759E05-6998-3FAD-F5FB-118FBD2DBBC2}"/>
              </a:ext>
            </a:extLst>
          </p:cNvPr>
          <p:cNvSpPr>
            <a:spLocks noGrp="1"/>
          </p:cNvSpPr>
          <p:nvPr>
            <p:ph type="dt" sz="half" idx="10"/>
          </p:nvPr>
        </p:nvSpPr>
        <p:spPr/>
        <p:txBody>
          <a:bodyPr/>
          <a:lstStyle/>
          <a:p>
            <a:fld id="{E30C879F-91BA-4B8D-B960-29F7130EDAB0}" type="datetimeFigureOut">
              <a:rPr lang="en-IN" smtClean="0"/>
              <a:t>27-01-2026</a:t>
            </a:fld>
            <a:endParaRPr lang="en-IN"/>
          </a:p>
        </p:txBody>
      </p:sp>
      <p:sp>
        <p:nvSpPr>
          <p:cNvPr id="5" name="Footer Placeholder 4">
            <a:extLst>
              <a:ext uri="{FF2B5EF4-FFF2-40B4-BE49-F238E27FC236}">
                <a16:creationId xmlns:a16="http://schemas.microsoft.com/office/drawing/2014/main" xmlns="" id="{F9041D61-AA0F-6B69-4D73-7610AEC5D84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66BF97D9-5845-2FD5-6ED7-1A0C8C4A2C8D}"/>
              </a:ext>
            </a:extLst>
          </p:cNvPr>
          <p:cNvSpPr>
            <a:spLocks noGrp="1"/>
          </p:cNvSpPr>
          <p:nvPr>
            <p:ph type="sldNum" sz="quarter" idx="12"/>
          </p:nvPr>
        </p:nvSpPr>
        <p:spPr/>
        <p:txBody>
          <a:bodyPr/>
          <a:lstStyle/>
          <a:p>
            <a:fld id="{22788324-B035-44F6-AEF1-D4A33F022A72}" type="slidenum">
              <a:rPr lang="en-IN" smtClean="0"/>
              <a:t>‹#›</a:t>
            </a:fld>
            <a:endParaRPr lang="en-IN"/>
          </a:p>
        </p:txBody>
      </p:sp>
    </p:spTree>
    <p:extLst>
      <p:ext uri="{BB962C8B-B14F-4D97-AF65-F5344CB8AC3E}">
        <p14:creationId xmlns:p14="http://schemas.microsoft.com/office/powerpoint/2010/main" val="7479159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ACF0FBDF-A3D9-C79D-C2F5-76DD5752B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64DB7E39-1ACE-9D03-40BC-1A913F0698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0693C135-3A2A-07FB-4701-483659BD6825}"/>
              </a:ext>
            </a:extLst>
          </p:cNvPr>
          <p:cNvSpPr>
            <a:spLocks noGrp="1"/>
          </p:cNvSpPr>
          <p:nvPr>
            <p:ph type="dt" sz="half" idx="10"/>
          </p:nvPr>
        </p:nvSpPr>
        <p:spPr/>
        <p:txBody>
          <a:bodyPr/>
          <a:lstStyle/>
          <a:p>
            <a:fld id="{E30C879F-91BA-4B8D-B960-29F7130EDAB0}" type="datetimeFigureOut">
              <a:rPr lang="en-IN" smtClean="0"/>
              <a:t>27-01-2026</a:t>
            </a:fld>
            <a:endParaRPr lang="en-IN"/>
          </a:p>
        </p:txBody>
      </p:sp>
      <p:sp>
        <p:nvSpPr>
          <p:cNvPr id="5" name="Footer Placeholder 4">
            <a:extLst>
              <a:ext uri="{FF2B5EF4-FFF2-40B4-BE49-F238E27FC236}">
                <a16:creationId xmlns:a16="http://schemas.microsoft.com/office/drawing/2014/main" xmlns="" id="{2339247E-4FC9-0DD6-865B-B33A4ACBC2E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8F564657-7042-D9FD-ABEA-D182C5C5A40D}"/>
              </a:ext>
            </a:extLst>
          </p:cNvPr>
          <p:cNvSpPr>
            <a:spLocks noGrp="1"/>
          </p:cNvSpPr>
          <p:nvPr>
            <p:ph type="sldNum" sz="quarter" idx="12"/>
          </p:nvPr>
        </p:nvSpPr>
        <p:spPr/>
        <p:txBody>
          <a:bodyPr/>
          <a:lstStyle/>
          <a:p>
            <a:fld id="{22788324-B035-44F6-AEF1-D4A33F022A72}" type="slidenum">
              <a:rPr lang="en-IN" smtClean="0"/>
              <a:t>‹#›</a:t>
            </a:fld>
            <a:endParaRPr lang="en-IN"/>
          </a:p>
        </p:txBody>
      </p:sp>
    </p:spTree>
    <p:extLst>
      <p:ext uri="{BB962C8B-B14F-4D97-AF65-F5344CB8AC3E}">
        <p14:creationId xmlns:p14="http://schemas.microsoft.com/office/powerpoint/2010/main" val="27653530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92EFBA-A470-3609-D0B9-92BF07B5B0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1BD8B8D6-EB1B-584A-323E-6164E32BFB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8DB5ACAB-C2DE-163C-15F0-270D1648077A}"/>
              </a:ext>
            </a:extLst>
          </p:cNvPr>
          <p:cNvSpPr>
            <a:spLocks noGrp="1"/>
          </p:cNvSpPr>
          <p:nvPr>
            <p:ph type="dt" sz="half" idx="10"/>
          </p:nvPr>
        </p:nvSpPr>
        <p:spPr/>
        <p:txBody>
          <a:bodyPr/>
          <a:lstStyle/>
          <a:p>
            <a:fld id="{D0267A43-C4AE-4BE0-AD09-9554CC7D7C13}" type="datetimeFigureOut">
              <a:rPr lang="en-IN" smtClean="0"/>
              <a:t>27-01-2026</a:t>
            </a:fld>
            <a:endParaRPr lang="en-IN"/>
          </a:p>
        </p:txBody>
      </p:sp>
      <p:sp>
        <p:nvSpPr>
          <p:cNvPr id="5" name="Footer Placeholder 4">
            <a:extLst>
              <a:ext uri="{FF2B5EF4-FFF2-40B4-BE49-F238E27FC236}">
                <a16:creationId xmlns:a16="http://schemas.microsoft.com/office/drawing/2014/main" xmlns="" id="{D84791B7-6E85-38CD-14E8-804536D1811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69B89A9C-D2E3-1BD6-1EAE-54D80B45354E}"/>
              </a:ext>
            </a:extLst>
          </p:cNvPr>
          <p:cNvSpPr>
            <a:spLocks noGrp="1"/>
          </p:cNvSpPr>
          <p:nvPr>
            <p:ph type="sldNum" sz="quarter" idx="12"/>
          </p:nvPr>
        </p:nvSpPr>
        <p:spPr/>
        <p:txBody>
          <a:bodyPr/>
          <a:lstStyle/>
          <a:p>
            <a:fld id="{79ED67C1-EAED-4759-9901-934491AC408A}" type="slidenum">
              <a:rPr lang="en-IN" smtClean="0"/>
              <a:t>‹#›</a:t>
            </a:fld>
            <a:endParaRPr lang="en-IN"/>
          </a:p>
        </p:txBody>
      </p:sp>
    </p:spTree>
    <p:extLst>
      <p:ext uri="{BB962C8B-B14F-4D97-AF65-F5344CB8AC3E}">
        <p14:creationId xmlns:p14="http://schemas.microsoft.com/office/powerpoint/2010/main" val="1814988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E27711-FE0A-9865-2AB4-C81A08CF002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DB34F769-6669-918E-6BE6-ACE5BFA2A3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CC7FAC57-F562-10B2-EE05-D41E07AE07B1}"/>
              </a:ext>
            </a:extLst>
          </p:cNvPr>
          <p:cNvSpPr>
            <a:spLocks noGrp="1"/>
          </p:cNvSpPr>
          <p:nvPr>
            <p:ph type="dt" sz="half" idx="10"/>
          </p:nvPr>
        </p:nvSpPr>
        <p:spPr/>
        <p:txBody>
          <a:bodyPr/>
          <a:lstStyle/>
          <a:p>
            <a:fld id="{D0267A43-C4AE-4BE0-AD09-9554CC7D7C13}" type="datetimeFigureOut">
              <a:rPr lang="en-IN" smtClean="0"/>
              <a:t>27-01-2026</a:t>
            </a:fld>
            <a:endParaRPr lang="en-IN"/>
          </a:p>
        </p:txBody>
      </p:sp>
      <p:sp>
        <p:nvSpPr>
          <p:cNvPr id="5" name="Footer Placeholder 4">
            <a:extLst>
              <a:ext uri="{FF2B5EF4-FFF2-40B4-BE49-F238E27FC236}">
                <a16:creationId xmlns:a16="http://schemas.microsoft.com/office/drawing/2014/main" xmlns="" id="{9D71F2C7-9C2A-3CA6-8826-13FB316AE96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8F5C88E9-08E6-3BF1-84CE-641F29D68FF9}"/>
              </a:ext>
            </a:extLst>
          </p:cNvPr>
          <p:cNvSpPr>
            <a:spLocks noGrp="1"/>
          </p:cNvSpPr>
          <p:nvPr>
            <p:ph type="sldNum" sz="quarter" idx="12"/>
          </p:nvPr>
        </p:nvSpPr>
        <p:spPr/>
        <p:txBody>
          <a:bodyPr/>
          <a:lstStyle/>
          <a:p>
            <a:fld id="{79ED67C1-EAED-4759-9901-934491AC408A}" type="slidenum">
              <a:rPr lang="en-IN" smtClean="0"/>
              <a:t>‹#›</a:t>
            </a:fld>
            <a:endParaRPr lang="en-IN"/>
          </a:p>
        </p:txBody>
      </p:sp>
    </p:spTree>
    <p:extLst>
      <p:ext uri="{BB962C8B-B14F-4D97-AF65-F5344CB8AC3E}">
        <p14:creationId xmlns:p14="http://schemas.microsoft.com/office/powerpoint/2010/main" val="33889820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7D7072-D103-2040-DB20-B0C710141F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67E2CFC2-5EBE-FC53-922A-6817937720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CD2F2F2B-7350-8599-07EA-C4307F83BD47}"/>
              </a:ext>
            </a:extLst>
          </p:cNvPr>
          <p:cNvSpPr>
            <a:spLocks noGrp="1"/>
          </p:cNvSpPr>
          <p:nvPr>
            <p:ph type="dt" sz="half" idx="10"/>
          </p:nvPr>
        </p:nvSpPr>
        <p:spPr/>
        <p:txBody>
          <a:bodyPr/>
          <a:lstStyle/>
          <a:p>
            <a:fld id="{D0267A43-C4AE-4BE0-AD09-9554CC7D7C13}" type="datetimeFigureOut">
              <a:rPr lang="en-IN" smtClean="0"/>
              <a:t>27-01-2026</a:t>
            </a:fld>
            <a:endParaRPr lang="en-IN"/>
          </a:p>
        </p:txBody>
      </p:sp>
      <p:sp>
        <p:nvSpPr>
          <p:cNvPr id="5" name="Footer Placeholder 4">
            <a:extLst>
              <a:ext uri="{FF2B5EF4-FFF2-40B4-BE49-F238E27FC236}">
                <a16:creationId xmlns:a16="http://schemas.microsoft.com/office/drawing/2014/main" xmlns="" id="{C14257E4-59CC-0C8D-AE8B-EEE6A153B92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E3EB7F56-3F67-440F-09ED-7D19065801E7}"/>
              </a:ext>
            </a:extLst>
          </p:cNvPr>
          <p:cNvSpPr>
            <a:spLocks noGrp="1"/>
          </p:cNvSpPr>
          <p:nvPr>
            <p:ph type="sldNum" sz="quarter" idx="12"/>
          </p:nvPr>
        </p:nvSpPr>
        <p:spPr/>
        <p:txBody>
          <a:bodyPr/>
          <a:lstStyle/>
          <a:p>
            <a:fld id="{79ED67C1-EAED-4759-9901-934491AC408A}" type="slidenum">
              <a:rPr lang="en-IN" smtClean="0"/>
              <a:t>‹#›</a:t>
            </a:fld>
            <a:endParaRPr lang="en-IN"/>
          </a:p>
        </p:txBody>
      </p:sp>
    </p:spTree>
    <p:extLst>
      <p:ext uri="{BB962C8B-B14F-4D97-AF65-F5344CB8AC3E}">
        <p14:creationId xmlns:p14="http://schemas.microsoft.com/office/powerpoint/2010/main" val="34742389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C1D870-2494-9D05-364B-55BF375C519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D9C2A4E7-CEF6-54E3-517D-1E4898B7FB8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08674381-82E7-772C-362C-F7FA22F5BED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CFDD1C19-E975-574A-74DE-514730F60728}"/>
              </a:ext>
            </a:extLst>
          </p:cNvPr>
          <p:cNvSpPr>
            <a:spLocks noGrp="1"/>
          </p:cNvSpPr>
          <p:nvPr>
            <p:ph type="dt" sz="half" idx="10"/>
          </p:nvPr>
        </p:nvSpPr>
        <p:spPr/>
        <p:txBody>
          <a:bodyPr/>
          <a:lstStyle/>
          <a:p>
            <a:fld id="{D0267A43-C4AE-4BE0-AD09-9554CC7D7C13}" type="datetimeFigureOut">
              <a:rPr lang="en-IN" smtClean="0"/>
              <a:t>27-01-2026</a:t>
            </a:fld>
            <a:endParaRPr lang="en-IN"/>
          </a:p>
        </p:txBody>
      </p:sp>
      <p:sp>
        <p:nvSpPr>
          <p:cNvPr id="6" name="Footer Placeholder 5">
            <a:extLst>
              <a:ext uri="{FF2B5EF4-FFF2-40B4-BE49-F238E27FC236}">
                <a16:creationId xmlns:a16="http://schemas.microsoft.com/office/drawing/2014/main" xmlns="" id="{CAF807A9-2A87-0898-86DE-B69C0863759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960F429C-3311-444A-92C2-C7A84E0000AA}"/>
              </a:ext>
            </a:extLst>
          </p:cNvPr>
          <p:cNvSpPr>
            <a:spLocks noGrp="1"/>
          </p:cNvSpPr>
          <p:nvPr>
            <p:ph type="sldNum" sz="quarter" idx="12"/>
          </p:nvPr>
        </p:nvSpPr>
        <p:spPr/>
        <p:txBody>
          <a:bodyPr/>
          <a:lstStyle/>
          <a:p>
            <a:fld id="{79ED67C1-EAED-4759-9901-934491AC408A}" type="slidenum">
              <a:rPr lang="en-IN" smtClean="0"/>
              <a:t>‹#›</a:t>
            </a:fld>
            <a:endParaRPr lang="en-IN"/>
          </a:p>
        </p:txBody>
      </p:sp>
    </p:spTree>
    <p:extLst>
      <p:ext uri="{BB962C8B-B14F-4D97-AF65-F5344CB8AC3E}">
        <p14:creationId xmlns:p14="http://schemas.microsoft.com/office/powerpoint/2010/main" val="14299745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0724EA-6C7B-1996-33D6-608BC9B27CD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2946D085-A7DE-41B8-D3C4-1C41AE5399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D604A414-CD6F-5D43-4303-D985468134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8EAECED7-C9C7-24E6-AAF0-A5AB0027CE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97B6595A-2FD1-64D2-9DFA-2D356021D48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A85FBF29-8D84-4490-B780-2CBB6A00AB5E}"/>
              </a:ext>
            </a:extLst>
          </p:cNvPr>
          <p:cNvSpPr>
            <a:spLocks noGrp="1"/>
          </p:cNvSpPr>
          <p:nvPr>
            <p:ph type="dt" sz="half" idx="10"/>
          </p:nvPr>
        </p:nvSpPr>
        <p:spPr/>
        <p:txBody>
          <a:bodyPr/>
          <a:lstStyle/>
          <a:p>
            <a:fld id="{D0267A43-C4AE-4BE0-AD09-9554CC7D7C13}" type="datetimeFigureOut">
              <a:rPr lang="en-IN" smtClean="0"/>
              <a:t>27-01-2026</a:t>
            </a:fld>
            <a:endParaRPr lang="en-IN"/>
          </a:p>
        </p:txBody>
      </p:sp>
      <p:sp>
        <p:nvSpPr>
          <p:cNvPr id="8" name="Footer Placeholder 7">
            <a:extLst>
              <a:ext uri="{FF2B5EF4-FFF2-40B4-BE49-F238E27FC236}">
                <a16:creationId xmlns:a16="http://schemas.microsoft.com/office/drawing/2014/main" xmlns="" id="{FB224526-00BD-A9E0-17BE-7B311D29E67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F9B726DE-BFCA-B956-9B84-5E2F23802EBB}"/>
              </a:ext>
            </a:extLst>
          </p:cNvPr>
          <p:cNvSpPr>
            <a:spLocks noGrp="1"/>
          </p:cNvSpPr>
          <p:nvPr>
            <p:ph type="sldNum" sz="quarter" idx="12"/>
          </p:nvPr>
        </p:nvSpPr>
        <p:spPr/>
        <p:txBody>
          <a:bodyPr/>
          <a:lstStyle/>
          <a:p>
            <a:fld id="{79ED67C1-EAED-4759-9901-934491AC408A}" type="slidenum">
              <a:rPr lang="en-IN" smtClean="0"/>
              <a:t>‹#›</a:t>
            </a:fld>
            <a:endParaRPr lang="en-IN"/>
          </a:p>
        </p:txBody>
      </p:sp>
    </p:spTree>
    <p:extLst>
      <p:ext uri="{BB962C8B-B14F-4D97-AF65-F5344CB8AC3E}">
        <p14:creationId xmlns:p14="http://schemas.microsoft.com/office/powerpoint/2010/main" val="19709081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C3B198-689E-E0BD-6C40-01D5431CFC3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4C6D44E9-639A-086E-204F-E3B78FBBA608}"/>
              </a:ext>
            </a:extLst>
          </p:cNvPr>
          <p:cNvSpPr>
            <a:spLocks noGrp="1"/>
          </p:cNvSpPr>
          <p:nvPr>
            <p:ph type="dt" sz="half" idx="10"/>
          </p:nvPr>
        </p:nvSpPr>
        <p:spPr/>
        <p:txBody>
          <a:bodyPr/>
          <a:lstStyle/>
          <a:p>
            <a:fld id="{D0267A43-C4AE-4BE0-AD09-9554CC7D7C13}" type="datetimeFigureOut">
              <a:rPr lang="en-IN" smtClean="0"/>
              <a:t>27-01-2026</a:t>
            </a:fld>
            <a:endParaRPr lang="en-IN"/>
          </a:p>
        </p:txBody>
      </p:sp>
      <p:sp>
        <p:nvSpPr>
          <p:cNvPr id="4" name="Footer Placeholder 3">
            <a:extLst>
              <a:ext uri="{FF2B5EF4-FFF2-40B4-BE49-F238E27FC236}">
                <a16:creationId xmlns:a16="http://schemas.microsoft.com/office/drawing/2014/main" xmlns="" id="{7DC0CFD8-0E60-77E2-81ED-D0651D131BD1}"/>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DDA24996-C023-88B8-A239-4B63E22A6F71}"/>
              </a:ext>
            </a:extLst>
          </p:cNvPr>
          <p:cNvSpPr>
            <a:spLocks noGrp="1"/>
          </p:cNvSpPr>
          <p:nvPr>
            <p:ph type="sldNum" sz="quarter" idx="12"/>
          </p:nvPr>
        </p:nvSpPr>
        <p:spPr/>
        <p:txBody>
          <a:bodyPr/>
          <a:lstStyle/>
          <a:p>
            <a:fld id="{79ED67C1-EAED-4759-9901-934491AC408A}" type="slidenum">
              <a:rPr lang="en-IN" smtClean="0"/>
              <a:t>‹#›</a:t>
            </a:fld>
            <a:endParaRPr lang="en-IN"/>
          </a:p>
        </p:txBody>
      </p:sp>
    </p:spTree>
    <p:extLst>
      <p:ext uri="{BB962C8B-B14F-4D97-AF65-F5344CB8AC3E}">
        <p14:creationId xmlns:p14="http://schemas.microsoft.com/office/powerpoint/2010/main" val="5664077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7F6F28E3-54C4-2D61-35FA-D2D30659843F}"/>
              </a:ext>
            </a:extLst>
          </p:cNvPr>
          <p:cNvSpPr>
            <a:spLocks noGrp="1"/>
          </p:cNvSpPr>
          <p:nvPr>
            <p:ph type="dt" sz="half" idx="10"/>
          </p:nvPr>
        </p:nvSpPr>
        <p:spPr/>
        <p:txBody>
          <a:bodyPr/>
          <a:lstStyle/>
          <a:p>
            <a:fld id="{D0267A43-C4AE-4BE0-AD09-9554CC7D7C13}" type="datetimeFigureOut">
              <a:rPr lang="en-IN" smtClean="0"/>
              <a:t>27-01-2026</a:t>
            </a:fld>
            <a:endParaRPr lang="en-IN"/>
          </a:p>
        </p:txBody>
      </p:sp>
      <p:sp>
        <p:nvSpPr>
          <p:cNvPr id="3" name="Footer Placeholder 2">
            <a:extLst>
              <a:ext uri="{FF2B5EF4-FFF2-40B4-BE49-F238E27FC236}">
                <a16:creationId xmlns:a16="http://schemas.microsoft.com/office/drawing/2014/main" xmlns="" id="{C1C0AA3F-9B59-BA92-620A-A56768CDA1B3}"/>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253B5864-FE96-3FA6-C9DB-3A6901305F40}"/>
              </a:ext>
            </a:extLst>
          </p:cNvPr>
          <p:cNvSpPr>
            <a:spLocks noGrp="1"/>
          </p:cNvSpPr>
          <p:nvPr>
            <p:ph type="sldNum" sz="quarter" idx="12"/>
          </p:nvPr>
        </p:nvSpPr>
        <p:spPr/>
        <p:txBody>
          <a:bodyPr/>
          <a:lstStyle/>
          <a:p>
            <a:fld id="{79ED67C1-EAED-4759-9901-934491AC408A}" type="slidenum">
              <a:rPr lang="en-IN" smtClean="0"/>
              <a:t>‹#›</a:t>
            </a:fld>
            <a:endParaRPr lang="en-IN"/>
          </a:p>
        </p:txBody>
      </p:sp>
    </p:spTree>
    <p:extLst>
      <p:ext uri="{BB962C8B-B14F-4D97-AF65-F5344CB8AC3E}">
        <p14:creationId xmlns:p14="http://schemas.microsoft.com/office/powerpoint/2010/main" val="40935342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9885B4-E3E7-C38D-EB38-1630EB2EEA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AC643B79-D9E6-694D-D420-3150BD8E00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9DA9F4F9-BC2D-4BB2-C07D-C7DDFEA652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3CDA0367-82DB-57CB-BAE0-6B9E87D656FE}"/>
              </a:ext>
            </a:extLst>
          </p:cNvPr>
          <p:cNvSpPr>
            <a:spLocks noGrp="1"/>
          </p:cNvSpPr>
          <p:nvPr>
            <p:ph type="dt" sz="half" idx="10"/>
          </p:nvPr>
        </p:nvSpPr>
        <p:spPr/>
        <p:txBody>
          <a:bodyPr/>
          <a:lstStyle/>
          <a:p>
            <a:fld id="{D0267A43-C4AE-4BE0-AD09-9554CC7D7C13}" type="datetimeFigureOut">
              <a:rPr lang="en-IN" smtClean="0"/>
              <a:t>27-01-2026</a:t>
            </a:fld>
            <a:endParaRPr lang="en-IN"/>
          </a:p>
        </p:txBody>
      </p:sp>
      <p:sp>
        <p:nvSpPr>
          <p:cNvPr id="6" name="Footer Placeholder 5">
            <a:extLst>
              <a:ext uri="{FF2B5EF4-FFF2-40B4-BE49-F238E27FC236}">
                <a16:creationId xmlns:a16="http://schemas.microsoft.com/office/drawing/2014/main" xmlns="" id="{9D6BC77F-947D-40B4-D19A-AB42DF6A0D7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3785C8FC-B0F0-A02C-D06D-D05C2617CE5C}"/>
              </a:ext>
            </a:extLst>
          </p:cNvPr>
          <p:cNvSpPr>
            <a:spLocks noGrp="1"/>
          </p:cNvSpPr>
          <p:nvPr>
            <p:ph type="sldNum" sz="quarter" idx="12"/>
          </p:nvPr>
        </p:nvSpPr>
        <p:spPr/>
        <p:txBody>
          <a:bodyPr/>
          <a:lstStyle/>
          <a:p>
            <a:fld id="{79ED67C1-EAED-4759-9901-934491AC408A}" type="slidenum">
              <a:rPr lang="en-IN" smtClean="0"/>
              <a:t>‹#›</a:t>
            </a:fld>
            <a:endParaRPr lang="en-IN"/>
          </a:p>
        </p:txBody>
      </p:sp>
    </p:spTree>
    <p:extLst>
      <p:ext uri="{BB962C8B-B14F-4D97-AF65-F5344CB8AC3E}">
        <p14:creationId xmlns:p14="http://schemas.microsoft.com/office/powerpoint/2010/main" val="3521655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C497C4-F1AF-D12C-8B47-575E49EF14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C4B25131-699F-E6FB-E868-AAD128D2C2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8B377A45-6AD2-C1C9-E096-774FCAA72F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02F242CE-98CD-F3D2-E695-3BF70C29BA25}"/>
              </a:ext>
            </a:extLst>
          </p:cNvPr>
          <p:cNvSpPr>
            <a:spLocks noGrp="1"/>
          </p:cNvSpPr>
          <p:nvPr>
            <p:ph type="dt" sz="half" idx="10"/>
          </p:nvPr>
        </p:nvSpPr>
        <p:spPr/>
        <p:txBody>
          <a:bodyPr/>
          <a:lstStyle/>
          <a:p>
            <a:fld id="{D0267A43-C4AE-4BE0-AD09-9554CC7D7C13}" type="datetimeFigureOut">
              <a:rPr lang="en-IN" smtClean="0"/>
              <a:t>27-01-2026</a:t>
            </a:fld>
            <a:endParaRPr lang="en-IN"/>
          </a:p>
        </p:txBody>
      </p:sp>
      <p:sp>
        <p:nvSpPr>
          <p:cNvPr id="6" name="Footer Placeholder 5">
            <a:extLst>
              <a:ext uri="{FF2B5EF4-FFF2-40B4-BE49-F238E27FC236}">
                <a16:creationId xmlns:a16="http://schemas.microsoft.com/office/drawing/2014/main" xmlns="" id="{68B27BB5-913F-541D-4C74-3CF46B97A81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85825F89-4BDE-1C3E-2129-77524C15A821}"/>
              </a:ext>
            </a:extLst>
          </p:cNvPr>
          <p:cNvSpPr>
            <a:spLocks noGrp="1"/>
          </p:cNvSpPr>
          <p:nvPr>
            <p:ph type="sldNum" sz="quarter" idx="12"/>
          </p:nvPr>
        </p:nvSpPr>
        <p:spPr/>
        <p:txBody>
          <a:bodyPr/>
          <a:lstStyle/>
          <a:p>
            <a:fld id="{79ED67C1-EAED-4759-9901-934491AC408A}" type="slidenum">
              <a:rPr lang="en-IN" smtClean="0"/>
              <a:t>‹#›</a:t>
            </a:fld>
            <a:endParaRPr lang="en-IN"/>
          </a:p>
        </p:txBody>
      </p:sp>
    </p:spTree>
    <p:extLst>
      <p:ext uri="{BB962C8B-B14F-4D97-AF65-F5344CB8AC3E}">
        <p14:creationId xmlns:p14="http://schemas.microsoft.com/office/powerpoint/2010/main" val="388235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2C759D-17C5-5507-F9D1-1865D4D467D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B0737442-2D38-1B00-535E-7DC24629B88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27BD4F73-A882-8D53-751C-2428109F7635}"/>
              </a:ext>
            </a:extLst>
          </p:cNvPr>
          <p:cNvSpPr>
            <a:spLocks noGrp="1"/>
          </p:cNvSpPr>
          <p:nvPr>
            <p:ph type="dt" sz="half" idx="10"/>
          </p:nvPr>
        </p:nvSpPr>
        <p:spPr/>
        <p:txBody>
          <a:bodyPr/>
          <a:lstStyle/>
          <a:p>
            <a:fld id="{D0267A43-C4AE-4BE0-AD09-9554CC7D7C13}" type="datetimeFigureOut">
              <a:rPr lang="en-IN" smtClean="0"/>
              <a:t>27-01-2026</a:t>
            </a:fld>
            <a:endParaRPr lang="en-IN"/>
          </a:p>
        </p:txBody>
      </p:sp>
      <p:sp>
        <p:nvSpPr>
          <p:cNvPr id="5" name="Footer Placeholder 4">
            <a:extLst>
              <a:ext uri="{FF2B5EF4-FFF2-40B4-BE49-F238E27FC236}">
                <a16:creationId xmlns:a16="http://schemas.microsoft.com/office/drawing/2014/main" xmlns="" id="{73AD87DF-4CC9-4069-497A-393D0F535FB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F2605908-ED4D-4AC1-86F7-C2AEF6A7ADDF}"/>
              </a:ext>
            </a:extLst>
          </p:cNvPr>
          <p:cNvSpPr>
            <a:spLocks noGrp="1"/>
          </p:cNvSpPr>
          <p:nvPr>
            <p:ph type="sldNum" sz="quarter" idx="12"/>
          </p:nvPr>
        </p:nvSpPr>
        <p:spPr/>
        <p:txBody>
          <a:bodyPr/>
          <a:lstStyle/>
          <a:p>
            <a:fld id="{79ED67C1-EAED-4759-9901-934491AC408A}" type="slidenum">
              <a:rPr lang="en-IN" smtClean="0"/>
              <a:t>‹#›</a:t>
            </a:fld>
            <a:endParaRPr lang="en-IN"/>
          </a:p>
        </p:txBody>
      </p:sp>
    </p:spTree>
    <p:extLst>
      <p:ext uri="{BB962C8B-B14F-4D97-AF65-F5344CB8AC3E}">
        <p14:creationId xmlns:p14="http://schemas.microsoft.com/office/powerpoint/2010/main" val="8933092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8690003F-2C7C-F323-2FEB-446EC1B2CCB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66B410C8-BD87-99DE-6FF9-85AF931820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46DB7A77-B393-4337-A649-DBD8A35E865F}"/>
              </a:ext>
            </a:extLst>
          </p:cNvPr>
          <p:cNvSpPr>
            <a:spLocks noGrp="1"/>
          </p:cNvSpPr>
          <p:nvPr>
            <p:ph type="dt" sz="half" idx="10"/>
          </p:nvPr>
        </p:nvSpPr>
        <p:spPr/>
        <p:txBody>
          <a:bodyPr/>
          <a:lstStyle/>
          <a:p>
            <a:fld id="{D0267A43-C4AE-4BE0-AD09-9554CC7D7C13}" type="datetimeFigureOut">
              <a:rPr lang="en-IN" smtClean="0"/>
              <a:t>27-01-2026</a:t>
            </a:fld>
            <a:endParaRPr lang="en-IN"/>
          </a:p>
        </p:txBody>
      </p:sp>
      <p:sp>
        <p:nvSpPr>
          <p:cNvPr id="5" name="Footer Placeholder 4">
            <a:extLst>
              <a:ext uri="{FF2B5EF4-FFF2-40B4-BE49-F238E27FC236}">
                <a16:creationId xmlns:a16="http://schemas.microsoft.com/office/drawing/2014/main" xmlns="" id="{4080E725-2E20-1500-3F83-A0106D855D2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7668E368-E801-8E6F-6715-FC3114393024}"/>
              </a:ext>
            </a:extLst>
          </p:cNvPr>
          <p:cNvSpPr>
            <a:spLocks noGrp="1"/>
          </p:cNvSpPr>
          <p:nvPr>
            <p:ph type="sldNum" sz="quarter" idx="12"/>
          </p:nvPr>
        </p:nvSpPr>
        <p:spPr/>
        <p:txBody>
          <a:bodyPr/>
          <a:lstStyle/>
          <a:p>
            <a:fld id="{79ED67C1-EAED-4759-9901-934491AC408A}" type="slidenum">
              <a:rPr lang="en-IN" smtClean="0"/>
              <a:t>‹#›</a:t>
            </a:fld>
            <a:endParaRPr lang="en-IN"/>
          </a:p>
        </p:txBody>
      </p:sp>
    </p:spTree>
    <p:extLst>
      <p:ext uri="{BB962C8B-B14F-4D97-AF65-F5344CB8AC3E}">
        <p14:creationId xmlns:p14="http://schemas.microsoft.com/office/powerpoint/2010/main" val="41665759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66F7B3A-F121-416F-90F0-1D5862120344}" type="datetimeFigureOut">
              <a:rPr lang="en-IN" smtClean="0"/>
              <a:t>27-01-2026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46B57B-DC64-4D11-B05E-2DF19EA75BD3}" type="slidenum">
              <a:rPr lang="en-IN" smtClean="0"/>
              <a:t>‹#›</a:t>
            </a:fld>
            <a:endParaRPr lang="en-IN"/>
          </a:p>
        </p:txBody>
      </p:sp>
    </p:spTree>
    <p:extLst>
      <p:ext uri="{BB962C8B-B14F-4D97-AF65-F5344CB8AC3E}">
        <p14:creationId xmlns:p14="http://schemas.microsoft.com/office/powerpoint/2010/main" val="31634085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65356F-6C69-4B35-994B-37F4726C1D40}" type="datetimeFigureOut">
              <a:rPr lang="en-IN" smtClean="0"/>
              <a:t>27-01-2026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9BD2687-08C7-4CDC-AE85-4F087EBEECF0}" type="slidenum">
              <a:rPr lang="en-IN" smtClean="0"/>
              <a:t>‹#›</a:t>
            </a:fld>
            <a:endParaRPr lang="en-IN"/>
          </a:p>
        </p:txBody>
      </p:sp>
    </p:spTree>
    <p:extLst>
      <p:ext uri="{BB962C8B-B14F-4D97-AF65-F5344CB8AC3E}">
        <p14:creationId xmlns:p14="http://schemas.microsoft.com/office/powerpoint/2010/main" val="21251597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6F7B3A-F121-416F-90F0-1D5862120344}" type="datetimeFigureOut">
              <a:rPr lang="en-IN" smtClean="0"/>
              <a:t>27-01-2026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46B57B-DC64-4D11-B05E-2DF19EA75BD3}" type="slidenum">
              <a:rPr lang="en-IN" smtClean="0"/>
              <a:t>‹#›</a:t>
            </a:fld>
            <a:endParaRPr lang="en-IN"/>
          </a:p>
        </p:txBody>
      </p:sp>
    </p:spTree>
    <p:extLst>
      <p:ext uri="{BB962C8B-B14F-4D97-AF65-F5344CB8AC3E}">
        <p14:creationId xmlns:p14="http://schemas.microsoft.com/office/powerpoint/2010/main" val="35491994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765356F-6C69-4B35-994B-37F4726C1D40}" type="datetimeFigureOut">
              <a:rPr lang="en-IN" smtClean="0"/>
              <a:t>27-01-2026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9BD2687-08C7-4CDC-AE85-4F087EBEECF0}" type="slidenum">
              <a:rPr lang="en-IN" smtClean="0"/>
              <a:t>‹#›</a:t>
            </a:fld>
            <a:endParaRPr lang="en-IN"/>
          </a:p>
        </p:txBody>
      </p:sp>
    </p:spTree>
    <p:extLst>
      <p:ext uri="{BB962C8B-B14F-4D97-AF65-F5344CB8AC3E}">
        <p14:creationId xmlns:p14="http://schemas.microsoft.com/office/powerpoint/2010/main" val="40234133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765356F-6C69-4B35-994B-37F4726C1D40}" type="datetimeFigureOut">
              <a:rPr lang="en-IN" smtClean="0"/>
              <a:t>27-01-2026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9BD2687-08C7-4CDC-AE85-4F087EBEECF0}" type="slidenum">
              <a:rPr lang="en-IN" smtClean="0"/>
              <a:t>‹#›</a:t>
            </a:fld>
            <a:endParaRPr lang="en-IN"/>
          </a:p>
        </p:txBody>
      </p:sp>
    </p:spTree>
    <p:extLst>
      <p:ext uri="{BB962C8B-B14F-4D97-AF65-F5344CB8AC3E}">
        <p14:creationId xmlns:p14="http://schemas.microsoft.com/office/powerpoint/2010/main" val="981513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66F7B3A-F121-416F-90F0-1D5862120344}" type="datetimeFigureOut">
              <a:rPr lang="en-IN" smtClean="0"/>
              <a:t>27-01-2026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546B57B-DC64-4D11-B05E-2DF19EA75BD3}" type="slidenum">
              <a:rPr lang="en-IN" smtClean="0"/>
              <a:t>‹#›</a:t>
            </a:fld>
            <a:endParaRPr lang="en-IN"/>
          </a:p>
        </p:txBody>
      </p:sp>
    </p:spTree>
    <p:extLst>
      <p:ext uri="{BB962C8B-B14F-4D97-AF65-F5344CB8AC3E}">
        <p14:creationId xmlns:p14="http://schemas.microsoft.com/office/powerpoint/2010/main" val="13099180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566F7B3A-F121-416F-90F0-1D5862120344}" type="datetimeFigureOut">
              <a:rPr lang="en-IN" smtClean="0"/>
              <a:t>27-01-2026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546B57B-DC64-4D11-B05E-2DF19EA75BD3}" type="slidenum">
              <a:rPr lang="en-IN" smtClean="0"/>
              <a:t>‹#›</a:t>
            </a:fld>
            <a:endParaRPr lang="en-IN"/>
          </a:p>
        </p:txBody>
      </p:sp>
    </p:spTree>
    <p:extLst>
      <p:ext uri="{BB962C8B-B14F-4D97-AF65-F5344CB8AC3E}">
        <p14:creationId xmlns:p14="http://schemas.microsoft.com/office/powerpoint/2010/main" val="35737988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65356F-6C69-4B35-994B-37F4726C1D40}" type="datetimeFigureOut">
              <a:rPr lang="en-IN" smtClean="0"/>
              <a:t>27-01-2026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9BD2687-08C7-4CDC-AE85-4F087EBEECF0}" type="slidenum">
              <a:rPr lang="en-IN" smtClean="0"/>
              <a:t>‹#›</a:t>
            </a:fld>
            <a:endParaRPr lang="en-IN"/>
          </a:p>
        </p:txBody>
      </p:sp>
    </p:spTree>
    <p:extLst>
      <p:ext uri="{BB962C8B-B14F-4D97-AF65-F5344CB8AC3E}">
        <p14:creationId xmlns:p14="http://schemas.microsoft.com/office/powerpoint/2010/main" val="16183274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66F7B3A-F121-416F-90F0-1D5862120344}" type="datetimeFigureOut">
              <a:rPr lang="en-IN" smtClean="0"/>
              <a:t>27-01-2026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546B57B-DC64-4D11-B05E-2DF19EA75BD3}" type="slidenum">
              <a:rPr lang="en-IN" smtClean="0"/>
              <a:t>‹#›</a:t>
            </a:fld>
            <a:endParaRPr lang="en-IN"/>
          </a:p>
        </p:txBody>
      </p:sp>
    </p:spTree>
    <p:extLst>
      <p:ext uri="{BB962C8B-B14F-4D97-AF65-F5344CB8AC3E}">
        <p14:creationId xmlns:p14="http://schemas.microsoft.com/office/powerpoint/2010/main" val="510818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65356F-6C69-4B35-994B-37F4726C1D40}" type="datetimeFigureOut">
              <a:rPr lang="en-IN" smtClean="0"/>
              <a:t>27-01-2026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9BD2687-08C7-4CDC-AE85-4F087EBEECF0}" type="slidenum">
              <a:rPr lang="en-IN" smtClean="0"/>
              <a:t>‹#›</a:t>
            </a:fld>
            <a:endParaRPr lang="en-IN"/>
          </a:p>
        </p:txBody>
      </p:sp>
    </p:spTree>
    <p:extLst>
      <p:ext uri="{BB962C8B-B14F-4D97-AF65-F5344CB8AC3E}">
        <p14:creationId xmlns:p14="http://schemas.microsoft.com/office/powerpoint/2010/main" val="39523126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65356F-6C69-4B35-994B-37F4726C1D40}" type="datetimeFigureOut">
              <a:rPr lang="en-IN" smtClean="0"/>
              <a:t>27-01-2026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9BD2687-08C7-4CDC-AE85-4F087EBEECF0}" type="slidenum">
              <a:rPr lang="en-IN" smtClean="0"/>
              <a:t>‹#›</a:t>
            </a:fld>
            <a:endParaRPr lang="en-IN"/>
          </a:p>
        </p:txBody>
      </p:sp>
    </p:spTree>
    <p:extLst>
      <p:ext uri="{BB962C8B-B14F-4D97-AF65-F5344CB8AC3E}">
        <p14:creationId xmlns:p14="http://schemas.microsoft.com/office/powerpoint/2010/main" val="22055491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65356F-6C69-4B35-994B-37F4726C1D40}" type="datetimeFigureOut">
              <a:rPr lang="en-IN" smtClean="0"/>
              <a:t>27-01-2026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9BD2687-08C7-4CDC-AE85-4F087EBEECF0}" type="slidenum">
              <a:rPr lang="en-IN" smtClean="0"/>
              <a:t>‹#›</a:t>
            </a:fld>
            <a:endParaRPr lang="en-IN"/>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8341224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65356F-6C69-4B35-994B-37F4726C1D40}" type="datetimeFigureOut">
              <a:rPr lang="en-IN" smtClean="0"/>
              <a:t>27-01-2026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9BD2687-08C7-4CDC-AE85-4F087EBEECF0}" type="slidenum">
              <a:rPr lang="en-IN" smtClean="0"/>
              <a:t>‹#›</a:t>
            </a:fld>
            <a:endParaRPr lang="en-IN"/>
          </a:p>
        </p:txBody>
      </p:sp>
    </p:spTree>
    <p:extLst>
      <p:ext uri="{BB962C8B-B14F-4D97-AF65-F5344CB8AC3E}">
        <p14:creationId xmlns:p14="http://schemas.microsoft.com/office/powerpoint/2010/main" val="28443752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765356F-6C69-4B35-994B-37F4726C1D40}" type="datetimeFigureOut">
              <a:rPr lang="en-IN" smtClean="0"/>
              <a:t>27-01-2026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9BD2687-08C7-4CDC-AE85-4F087EBEECF0}" type="slidenum">
              <a:rPr lang="en-IN" smtClean="0"/>
              <a:t>‹#›</a:t>
            </a:fld>
            <a:endParaRPr lang="en-IN"/>
          </a:p>
        </p:txBody>
      </p:sp>
    </p:spTree>
    <p:extLst>
      <p:ext uri="{BB962C8B-B14F-4D97-AF65-F5344CB8AC3E}">
        <p14:creationId xmlns:p14="http://schemas.microsoft.com/office/powerpoint/2010/main" val="6818865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765356F-6C69-4B35-994B-37F4726C1D40}" type="datetimeFigureOut">
              <a:rPr lang="en-IN" smtClean="0"/>
              <a:t>27-01-2026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9BD2687-08C7-4CDC-AE85-4F087EBEECF0}" type="slidenum">
              <a:rPr lang="en-IN" smtClean="0"/>
              <a:t>‹#›</a:t>
            </a:fld>
            <a:endParaRPr lang="en-IN"/>
          </a:p>
        </p:txBody>
      </p:sp>
    </p:spTree>
    <p:extLst>
      <p:ext uri="{BB962C8B-B14F-4D97-AF65-F5344CB8AC3E}">
        <p14:creationId xmlns:p14="http://schemas.microsoft.com/office/powerpoint/2010/main" val="20121465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65356F-6C69-4B35-994B-37F4726C1D40}" type="datetimeFigureOut">
              <a:rPr lang="en-IN" smtClean="0"/>
              <a:t>27-01-2026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9BD2687-08C7-4CDC-AE85-4F087EBEECF0}" type="slidenum">
              <a:rPr lang="en-IN" smtClean="0"/>
              <a:t>‹#›</a:t>
            </a:fld>
            <a:endParaRPr lang="en-IN"/>
          </a:p>
        </p:txBody>
      </p:sp>
    </p:spTree>
    <p:extLst>
      <p:ext uri="{BB962C8B-B14F-4D97-AF65-F5344CB8AC3E}">
        <p14:creationId xmlns:p14="http://schemas.microsoft.com/office/powerpoint/2010/main" val="38415578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65356F-6C69-4B35-994B-37F4726C1D40}" type="datetimeFigureOut">
              <a:rPr lang="en-IN" smtClean="0"/>
              <a:t>27-01-2026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9BD2687-08C7-4CDC-AE85-4F087EBEECF0}" type="slidenum">
              <a:rPr lang="en-IN" smtClean="0"/>
              <a:t>‹#›</a:t>
            </a:fld>
            <a:endParaRPr lang="en-IN"/>
          </a:p>
        </p:txBody>
      </p:sp>
    </p:spTree>
    <p:extLst>
      <p:ext uri="{BB962C8B-B14F-4D97-AF65-F5344CB8AC3E}">
        <p14:creationId xmlns:p14="http://schemas.microsoft.com/office/powerpoint/2010/main" val="232518357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65356F-6C69-4B35-994B-37F4726C1D40}" type="datetimeFigureOut">
              <a:rPr lang="en-IN" smtClean="0"/>
              <a:t>27-01-2026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9BD2687-08C7-4CDC-AE85-4F087EBEECF0}" type="slidenum">
              <a:rPr lang="en-IN" smtClean="0"/>
              <a:t>‹#›</a:t>
            </a:fld>
            <a:endParaRPr lang="en-IN"/>
          </a:p>
        </p:txBody>
      </p:sp>
    </p:spTree>
    <p:extLst>
      <p:ext uri="{BB962C8B-B14F-4D97-AF65-F5344CB8AC3E}">
        <p14:creationId xmlns:p14="http://schemas.microsoft.com/office/powerpoint/2010/main" val="281302196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image" Target="../media/image3.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theme" Target="../theme/theme4.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771EE745-4970-3FD6-ED3B-48312CE958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BD43BD69-7D85-4786-9E25-7CFDCDA82C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3D42F514-5325-549B-F365-0426EB7AD5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6F7B3A-F121-416F-90F0-1D5862120344}" type="datetimeFigureOut">
              <a:rPr lang="en-IN" smtClean="0"/>
              <a:t>27-01-2026</a:t>
            </a:fld>
            <a:endParaRPr lang="en-IN"/>
          </a:p>
        </p:txBody>
      </p:sp>
      <p:sp>
        <p:nvSpPr>
          <p:cNvPr id="5" name="Footer Placeholder 4">
            <a:extLst>
              <a:ext uri="{FF2B5EF4-FFF2-40B4-BE49-F238E27FC236}">
                <a16:creationId xmlns:a16="http://schemas.microsoft.com/office/drawing/2014/main" xmlns="" id="{75F56402-1A98-3F77-3BE2-3F11310ABB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3AB31CF6-3024-37CA-65CC-A8A0602AD8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46B57B-DC64-4D11-B05E-2DF19EA75BD3}" type="slidenum">
              <a:rPr lang="en-IN" smtClean="0"/>
              <a:t>‹#›</a:t>
            </a:fld>
            <a:endParaRPr lang="en-IN"/>
          </a:p>
        </p:txBody>
      </p:sp>
      <p:pic>
        <p:nvPicPr>
          <p:cNvPr id="8" name="Picture 7">
            <a:extLst>
              <a:ext uri="{FF2B5EF4-FFF2-40B4-BE49-F238E27FC236}">
                <a16:creationId xmlns:a16="http://schemas.microsoft.com/office/drawing/2014/main" xmlns="" id="{26129463-4027-28FE-F989-3467B683308E}"/>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0878470" y="192156"/>
            <a:ext cx="1037276" cy="1054753"/>
          </a:xfrm>
          <a:prstGeom prst="rect">
            <a:avLst/>
          </a:prstGeom>
        </p:spPr>
      </p:pic>
    </p:spTree>
    <p:extLst>
      <p:ext uri="{BB962C8B-B14F-4D97-AF65-F5344CB8AC3E}">
        <p14:creationId xmlns:p14="http://schemas.microsoft.com/office/powerpoint/2010/main" val="976307055"/>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5762930D-B686-50A6-C0D3-CADF6543D6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4CE46880-A94B-1CCD-ED91-B3E7AB7D69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258A28B2-380B-EC5A-DBEA-82DB6DF79D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0C879F-91BA-4B8D-B960-29F7130EDAB0}" type="datetimeFigureOut">
              <a:rPr lang="en-IN" smtClean="0"/>
              <a:t>27-01-2026</a:t>
            </a:fld>
            <a:endParaRPr lang="en-IN"/>
          </a:p>
        </p:txBody>
      </p:sp>
      <p:sp>
        <p:nvSpPr>
          <p:cNvPr id="5" name="Footer Placeholder 4">
            <a:extLst>
              <a:ext uri="{FF2B5EF4-FFF2-40B4-BE49-F238E27FC236}">
                <a16:creationId xmlns:a16="http://schemas.microsoft.com/office/drawing/2014/main" xmlns="" id="{CD32FDD2-7A68-DF35-059E-9BA3417639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C37F10C8-50BB-500D-C534-D015CF4098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788324-B035-44F6-AEF1-D4A33F022A72}" type="slidenum">
              <a:rPr lang="en-IN" smtClean="0"/>
              <a:t>‹#›</a:t>
            </a:fld>
            <a:endParaRPr lang="en-IN"/>
          </a:p>
        </p:txBody>
      </p:sp>
      <p:pic>
        <p:nvPicPr>
          <p:cNvPr id="8" name="Picture 7">
            <a:extLst>
              <a:ext uri="{FF2B5EF4-FFF2-40B4-BE49-F238E27FC236}">
                <a16:creationId xmlns:a16="http://schemas.microsoft.com/office/drawing/2014/main" xmlns="" id="{792AA5CB-B11A-11C9-6835-4F485D7A110E}"/>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0765547" y="223329"/>
            <a:ext cx="1119026" cy="1137880"/>
          </a:xfrm>
          <a:prstGeom prst="rect">
            <a:avLst/>
          </a:prstGeom>
        </p:spPr>
      </p:pic>
    </p:spTree>
    <p:extLst>
      <p:ext uri="{BB962C8B-B14F-4D97-AF65-F5344CB8AC3E}">
        <p14:creationId xmlns:p14="http://schemas.microsoft.com/office/powerpoint/2010/main" val="794068984"/>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A0A14181-962B-9F0B-06F0-EC33B53355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AC817CAC-DAA4-7904-EA4B-E78686BBF6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9EE3187D-0A36-27F0-BC9D-7787AD222F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267A43-C4AE-4BE0-AD09-9554CC7D7C13}" type="datetimeFigureOut">
              <a:rPr lang="en-IN" smtClean="0"/>
              <a:t>27-01-2026</a:t>
            </a:fld>
            <a:endParaRPr lang="en-IN"/>
          </a:p>
        </p:txBody>
      </p:sp>
      <p:sp>
        <p:nvSpPr>
          <p:cNvPr id="5" name="Footer Placeholder 4">
            <a:extLst>
              <a:ext uri="{FF2B5EF4-FFF2-40B4-BE49-F238E27FC236}">
                <a16:creationId xmlns:a16="http://schemas.microsoft.com/office/drawing/2014/main" xmlns="" id="{587013BA-7D28-9B6C-E9EB-7520FC58A6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AFCEE7AF-ACD9-F49B-D997-BFFED4CB5B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ED67C1-EAED-4759-9901-934491AC408A}" type="slidenum">
              <a:rPr lang="en-IN" smtClean="0"/>
              <a:t>‹#›</a:t>
            </a:fld>
            <a:endParaRPr lang="en-IN"/>
          </a:p>
        </p:txBody>
      </p:sp>
    </p:spTree>
    <p:extLst>
      <p:ext uri="{BB962C8B-B14F-4D97-AF65-F5344CB8AC3E}">
        <p14:creationId xmlns:p14="http://schemas.microsoft.com/office/powerpoint/2010/main" val="1967739315"/>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566F7B3A-F121-416F-90F0-1D5862120344}" type="datetimeFigureOut">
              <a:rPr lang="en-IN" smtClean="0"/>
              <a:t>27-01-2026</a:t>
            </a:fld>
            <a:endParaRPr lang="en-IN"/>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IN"/>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0546B57B-DC64-4D11-B05E-2DF19EA75BD3}" type="slidenum">
              <a:rPr lang="en-IN" smtClean="0"/>
              <a:t>‹#›</a:t>
            </a:fld>
            <a:endParaRPr lang="en-IN"/>
          </a:p>
        </p:txBody>
      </p:sp>
    </p:spTree>
    <p:extLst>
      <p:ext uri="{BB962C8B-B14F-4D97-AF65-F5344CB8AC3E}">
        <p14:creationId xmlns:p14="http://schemas.microsoft.com/office/powerpoint/2010/main" val="3011029673"/>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 id="2147483964" r:id="rId5"/>
    <p:sldLayoutId id="2147483965" r:id="rId6"/>
    <p:sldLayoutId id="2147483966" r:id="rId7"/>
    <p:sldLayoutId id="2147483967" r:id="rId8"/>
    <p:sldLayoutId id="2147483968" r:id="rId9"/>
    <p:sldLayoutId id="2147483969" r:id="rId10"/>
    <p:sldLayoutId id="2147483970" r:id="rId11"/>
    <p:sldLayoutId id="2147483971" r:id="rId12"/>
    <p:sldLayoutId id="2147483972" r:id="rId13"/>
    <p:sldLayoutId id="2147483973" r:id="rId14"/>
    <p:sldLayoutId id="2147483974" r:id="rId15"/>
    <p:sldLayoutId id="2147483975" r:id="rId16"/>
    <p:sldLayoutId id="2147483976" r:id="rId17"/>
    <p:sldLayoutId id="2147483977"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5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jpg"/><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2.png"/><Relationship Id="rId2" Type="http://schemas.openxmlformats.org/officeDocument/2006/relationships/diagramData" Target="../diagrams/data1.xml"/><Relationship Id="rId1" Type="http://schemas.openxmlformats.org/officeDocument/2006/relationships/slideLayout" Target="../slideLayouts/slideLayout5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chart" Target="../charts/chart1.xml"/><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51.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51.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1.xm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1.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51.xm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1.png"/><Relationship Id="rId1" Type="http://schemas.openxmlformats.org/officeDocument/2006/relationships/slideLayout" Target="../slideLayouts/slideLayout51.xml"/></Relationships>
</file>

<file path=ppt/slides/_rels/slide2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51.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4.png"/><Relationship Id="rId1" Type="http://schemas.openxmlformats.org/officeDocument/2006/relationships/slideLayout" Target="../slideLayouts/slideLayout51.xml"/></Relationships>
</file>

<file path=ppt/slides/_rels/slide23.xml.rels><?xml version="1.0" encoding="UTF-8" standalone="yes"?>
<Relationships xmlns="http://schemas.openxmlformats.org/package/2006/relationships"><Relationship Id="rId8" Type="http://schemas.openxmlformats.org/officeDocument/2006/relationships/image" Target="../media/image47.jpg"/><Relationship Id="rId3" Type="http://schemas.openxmlformats.org/officeDocument/2006/relationships/diagramLayout" Target="../diagrams/layout2.xml"/><Relationship Id="rId7" Type="http://schemas.openxmlformats.org/officeDocument/2006/relationships/image" Target="../media/image46.jpg"/><Relationship Id="rId2" Type="http://schemas.openxmlformats.org/officeDocument/2006/relationships/diagramData" Target="../diagrams/data2.xml"/><Relationship Id="rId1" Type="http://schemas.openxmlformats.org/officeDocument/2006/relationships/slideLayout" Target="../slideLayouts/slideLayout51.xml"/><Relationship Id="rId6" Type="http://schemas.microsoft.com/office/2007/relationships/diagramDrawing" Target="../diagrams/drawing2.xml"/><Relationship Id="rId5" Type="http://schemas.openxmlformats.org/officeDocument/2006/relationships/diagramColors" Target="../diagrams/colors2.xml"/><Relationship Id="rId10" Type="http://schemas.openxmlformats.org/officeDocument/2006/relationships/image" Target="../media/image2.png"/><Relationship Id="rId4" Type="http://schemas.openxmlformats.org/officeDocument/2006/relationships/diagramQuickStyle" Target="../diagrams/quickStyle2.xml"/><Relationship Id="rId9" Type="http://schemas.openxmlformats.org/officeDocument/2006/relationships/image" Target="../media/image48.jp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51.xml"/></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51.xml"/></Relationships>
</file>

<file path=ppt/slides/_rels/slide2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51.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5.jpeg"/><Relationship Id="rId1" Type="http://schemas.openxmlformats.org/officeDocument/2006/relationships/slideLayout" Target="../slideLayouts/slideLayout51.xml"/></Relationships>
</file>

<file path=ppt/slides/_rels/slide2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51.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51.xml"/></Relationships>
</file>

<file path=ppt/slides/_rels/slide3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51.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51.xml"/></Relationships>
</file>

<file path=ppt/slides/_rels/slide32.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Layout" Target="../slideLayouts/slideLayout51.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png"/></Relationships>
</file>

<file path=ppt/slides/_rels/slide3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71.png"/><Relationship Id="rId7" Type="http://schemas.openxmlformats.org/officeDocument/2006/relationships/image" Target="../media/image75.jpeg"/><Relationship Id="rId2" Type="http://schemas.openxmlformats.org/officeDocument/2006/relationships/image" Target="../media/image70.jpeg"/><Relationship Id="rId1" Type="http://schemas.openxmlformats.org/officeDocument/2006/relationships/slideLayout" Target="../slideLayouts/slideLayout51.xml"/><Relationship Id="rId6" Type="http://schemas.openxmlformats.org/officeDocument/2006/relationships/image" Target="../media/image74.jpeg"/><Relationship Id="rId5" Type="http://schemas.openxmlformats.org/officeDocument/2006/relationships/image" Target="../media/image73.png"/><Relationship Id="rId4" Type="http://schemas.openxmlformats.org/officeDocument/2006/relationships/image" Target="../media/image72.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6.png"/><Relationship Id="rId1" Type="http://schemas.openxmlformats.org/officeDocument/2006/relationships/slideLayout" Target="../slideLayouts/slideLayout51.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77.png"/><Relationship Id="rId1" Type="http://schemas.openxmlformats.org/officeDocument/2006/relationships/slideLayout" Target="../slideLayouts/slideLayout51.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78.png"/><Relationship Id="rId1" Type="http://schemas.openxmlformats.org/officeDocument/2006/relationships/slideLayout" Target="../slideLayouts/slideLayout51.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1.xml"/></Relationships>
</file>

<file path=ppt/slides/_rels/slide3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4FD8E1CA-ACAD-74A2-C7BA-82C5ED51859A}"/>
              </a:ext>
            </a:extLst>
          </p:cNvPr>
          <p:cNvSpPr>
            <a:spLocks noGrp="1"/>
          </p:cNvSpPr>
          <p:nvPr>
            <p:ph type="subTitle" idx="1"/>
          </p:nvPr>
        </p:nvSpPr>
        <p:spPr>
          <a:xfrm>
            <a:off x="3224732" y="3507971"/>
            <a:ext cx="5769033" cy="803231"/>
          </a:xfrm>
        </p:spPr>
        <p:txBody>
          <a:bodyPr>
            <a:normAutofit lnSpcReduction="10000"/>
          </a:bodyPr>
          <a:lstStyle/>
          <a:p>
            <a:r>
              <a:rPr lang="en-US" sz="4000" dirty="0">
                <a:solidFill>
                  <a:srgbClr val="007E39"/>
                </a:solidFill>
                <a:latin typeface="Algerian" panose="04020705040A02060702" pitchFamily="82" charset="0"/>
              </a:rPr>
              <a:t>ROOF FEDERATION</a:t>
            </a:r>
          </a:p>
          <a:p>
            <a:endParaRPr lang="en-IN" dirty="0"/>
          </a:p>
        </p:txBody>
      </p:sp>
      <p:pic>
        <p:nvPicPr>
          <p:cNvPr id="4" name="Picture 3">
            <a:extLst>
              <a:ext uri="{FF2B5EF4-FFF2-40B4-BE49-F238E27FC236}">
                <a16:creationId xmlns:a16="http://schemas.microsoft.com/office/drawing/2014/main" xmlns="" id="{EFB3555C-89A4-54BA-6B59-A4899C7AADB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58431" y="563507"/>
            <a:ext cx="2818013" cy="2865493"/>
          </a:xfrm>
          <a:prstGeom prst="rect">
            <a:avLst/>
          </a:prstGeom>
        </p:spPr>
      </p:pic>
      <p:sp>
        <p:nvSpPr>
          <p:cNvPr id="8" name="TextBox 7">
            <a:extLst>
              <a:ext uri="{FF2B5EF4-FFF2-40B4-BE49-F238E27FC236}">
                <a16:creationId xmlns:a16="http://schemas.microsoft.com/office/drawing/2014/main" xmlns="" id="{F653B21E-82C8-6D91-0D6D-336B2F187A0F}"/>
              </a:ext>
            </a:extLst>
          </p:cNvPr>
          <p:cNvSpPr txBox="1"/>
          <p:nvPr/>
        </p:nvSpPr>
        <p:spPr>
          <a:xfrm>
            <a:off x="4363576" y="3815543"/>
            <a:ext cx="3607723" cy="1169551"/>
          </a:xfrm>
          <a:prstGeom prst="rect">
            <a:avLst/>
          </a:prstGeom>
          <a:noFill/>
        </p:spPr>
        <p:txBody>
          <a:bodyPr wrap="square">
            <a:spAutoFit/>
          </a:bodyPr>
          <a:lstStyle/>
          <a:p>
            <a:r>
              <a:rPr lang="en-IN" sz="3200" b="1" dirty="0">
                <a:solidFill>
                  <a:srgbClr val="B7AD2B"/>
                </a:solidFill>
                <a:latin typeface="Bahnschrift Light" panose="020B0502040204020203" pitchFamily="34" charset="0"/>
              </a:rPr>
              <a:t>                                                    </a:t>
            </a:r>
            <a:r>
              <a:rPr lang="en-IN" sz="2000" dirty="0">
                <a:solidFill>
                  <a:srgbClr val="002060"/>
                </a:solidFill>
                <a:latin typeface="Times New Roman" panose="02020603050405020304" pitchFamily="18" charset="0"/>
                <a:cs typeface="Times New Roman" panose="02020603050405020304" pitchFamily="18" charset="0"/>
              </a:rPr>
              <a:t>PROJECT --     “Water for Life”</a:t>
            </a:r>
          </a:p>
          <a:p>
            <a:r>
              <a:rPr lang="en-IN" b="1" dirty="0">
                <a:solidFill>
                  <a:srgbClr val="B7AD2B"/>
                </a:solidFill>
                <a:latin typeface="Bahnschrift Light" panose="020B0502040204020203" pitchFamily="34" charset="0"/>
              </a:rPr>
              <a:t>                     </a:t>
            </a:r>
          </a:p>
        </p:txBody>
      </p:sp>
    </p:spTree>
    <p:extLst>
      <p:ext uri="{BB962C8B-B14F-4D97-AF65-F5344CB8AC3E}">
        <p14:creationId xmlns:p14="http://schemas.microsoft.com/office/powerpoint/2010/main" val="819895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5B259B-C485-BC32-27A1-230719AA79C9}"/>
              </a:ext>
            </a:extLst>
          </p:cNvPr>
          <p:cNvSpPr>
            <a:spLocks noGrp="1"/>
          </p:cNvSpPr>
          <p:nvPr>
            <p:ph type="title"/>
          </p:nvPr>
        </p:nvSpPr>
        <p:spPr>
          <a:xfrm>
            <a:off x="4010978" y="155846"/>
            <a:ext cx="4312920" cy="1400530"/>
          </a:xfrm>
        </p:spPr>
        <p:txBody>
          <a:bodyPr>
            <a:normAutofit/>
          </a:bodyPr>
          <a:lstStyle/>
          <a:p>
            <a:pPr algn="ctr"/>
            <a:r>
              <a:rPr lang="en-US" sz="4000" dirty="0">
                <a:solidFill>
                  <a:srgbClr val="007E39"/>
                </a:solidFill>
                <a:latin typeface="Algerian" panose="04020705040A02060702" pitchFamily="82" charset="0"/>
              </a:rPr>
              <a:t>INTRODUCTION</a:t>
            </a:r>
            <a:endParaRPr lang="en-IN" sz="4000" dirty="0">
              <a:solidFill>
                <a:srgbClr val="007E39"/>
              </a:solidFill>
              <a:latin typeface="Algerian" panose="04020705040A02060702" pitchFamily="82" charset="0"/>
            </a:endParaRPr>
          </a:p>
        </p:txBody>
      </p:sp>
      <p:sp>
        <p:nvSpPr>
          <p:cNvPr id="3" name="Content Placeholder 2">
            <a:extLst>
              <a:ext uri="{FF2B5EF4-FFF2-40B4-BE49-F238E27FC236}">
                <a16:creationId xmlns:a16="http://schemas.microsoft.com/office/drawing/2014/main" xmlns="" id="{C9AB60FD-FBB2-19F0-DC33-E283E30FF047}"/>
              </a:ext>
            </a:extLst>
          </p:cNvPr>
          <p:cNvSpPr>
            <a:spLocks noGrp="1"/>
          </p:cNvSpPr>
          <p:nvPr>
            <p:ph idx="1"/>
          </p:nvPr>
        </p:nvSpPr>
        <p:spPr>
          <a:xfrm>
            <a:off x="748146" y="1188720"/>
            <a:ext cx="10505143" cy="4605251"/>
          </a:xfrm>
        </p:spPr>
        <p:txBody>
          <a:bodyPr>
            <a:noAutofit/>
          </a:bodyPr>
          <a:lstStyle/>
          <a:p>
            <a:r>
              <a:rPr lang="en-US" sz="1600" b="1" dirty="0">
                <a:latin typeface="Times New Roman" panose="02020603050405020304" pitchFamily="18" charset="0"/>
                <a:cs typeface="Times New Roman" panose="02020603050405020304" pitchFamily="18" charset="0"/>
              </a:rPr>
              <a:t>Founded in 2022</a:t>
            </a:r>
            <a:r>
              <a:rPr lang="en-US" sz="1600" dirty="0">
                <a:latin typeface="Times New Roman" panose="02020603050405020304" pitchFamily="18" charset="0"/>
                <a:cs typeface="Times New Roman" panose="02020603050405020304" pitchFamily="18" charset="0"/>
              </a:rPr>
              <a:t>, Roof Federation was born from the vision of a young social entrepreneur </a:t>
            </a:r>
            <a:r>
              <a:rPr lang="en-US" sz="1600" b="1" dirty="0">
                <a:latin typeface="Times New Roman" panose="02020603050405020304" pitchFamily="18" charset="0"/>
                <a:cs typeface="Times New Roman" panose="02020603050405020304" pitchFamily="18" charset="0"/>
              </a:rPr>
              <a:t>NIKHIL TYAGI </a:t>
            </a:r>
            <a:r>
              <a:rPr lang="en-US" sz="1600" dirty="0">
                <a:latin typeface="Times New Roman" panose="02020603050405020304" pitchFamily="18" charset="0"/>
                <a:cs typeface="Times New Roman" panose="02020603050405020304" pitchFamily="18" charset="0"/>
              </a:rPr>
              <a:t>who brought together a group of passionate, like-minded individuals committed to PROVIDE SUSTANIBILITY GOALS. </a:t>
            </a:r>
          </a:p>
          <a:p>
            <a:r>
              <a:rPr lang="en-US" altLang="en-US" sz="1600" dirty="0">
                <a:latin typeface="Times New Roman" panose="02020603050405020304" pitchFamily="18" charset="0"/>
                <a:cs typeface="Times New Roman" panose="02020603050405020304" pitchFamily="18" charset="0"/>
              </a:rPr>
              <a:t>restoring and cleaning waste water through bio-remedies and eco-friendly techniques, ensuring safe water for people and communities. To Fulfil his dream of providing sustainability goals. Nikhil Tyagi has been associated with the cause since 2017.</a:t>
            </a: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We work with a clear purpose: to build a society where every child receives love and education, where women are empowered to lead independent, dignified lives.</a:t>
            </a:r>
          </a:p>
          <a:p>
            <a:r>
              <a:rPr lang="en-US" sz="1600" dirty="0">
                <a:latin typeface="Times New Roman" panose="02020603050405020304" pitchFamily="18" charset="0"/>
                <a:cs typeface="Times New Roman" panose="02020603050405020304" pitchFamily="18" charset="0"/>
              </a:rPr>
              <a:t>Our NGO has undertaken several initiatives to address water scarcity, promote sustainability, and ensure safe drinking water in underserved communities by initiating “</a:t>
            </a:r>
            <a:r>
              <a:rPr lang="en-IN" sz="1600" dirty="0">
                <a:latin typeface="Times New Roman" panose="02020603050405020304" pitchFamily="18" charset="0"/>
                <a:cs typeface="Times New Roman" panose="02020603050405020304" pitchFamily="18" charset="0"/>
              </a:rPr>
              <a:t>Breath for life” </a:t>
            </a:r>
            <a:r>
              <a:rPr lang="en-US" sz="1600">
                <a:latin typeface="Times New Roman" panose="02020603050405020304" pitchFamily="18" charset="0"/>
                <a:cs typeface="Times New Roman" panose="02020603050405020304" pitchFamily="18" charset="0"/>
              </a:rPr>
              <a:t>project.</a:t>
            </a:r>
            <a:endParaRPr lang="en-US" sz="1600" dirty="0">
              <a:latin typeface="Times New Roman" panose="02020603050405020304" pitchFamily="18" charset="0"/>
              <a:cs typeface="Times New Roman" panose="02020603050405020304" pitchFamily="18" charset="0"/>
            </a:endParaRPr>
          </a:p>
          <a:p>
            <a:r>
              <a:rPr lang="en-US" altLang="en-US" sz="1600" dirty="0">
                <a:latin typeface="Times New Roman" panose="02020603050405020304" pitchFamily="18" charset="0"/>
                <a:cs typeface="Times New Roman" panose="02020603050405020304" pitchFamily="18" charset="0"/>
              </a:rPr>
              <a:t>promoting sustainable practices, spreading awareness, and taking action to protect nature and build a healthier planet.</a:t>
            </a:r>
          </a:p>
          <a:p>
            <a:r>
              <a:rPr lang="en-US" altLang="en-US" sz="1600" dirty="0">
                <a:latin typeface="Times New Roman" panose="02020603050405020304" pitchFamily="18" charset="0"/>
                <a:cs typeface="Times New Roman" panose="02020603050405020304" pitchFamily="18" charset="0"/>
              </a:rPr>
              <a:t>restoring and cleaning waste water through bio-remedies and eco-friendly techniques, ensuring safe water for people and communities.</a:t>
            </a:r>
            <a:endParaRPr lang="en-US" sz="1600" b="1" dirty="0">
              <a:latin typeface="Times New Roman" panose="02020603050405020304" pitchFamily="18" charset="0"/>
              <a:cs typeface="Times New Roman" panose="02020603050405020304" pitchFamily="18" charset="0"/>
            </a:endParaRPr>
          </a:p>
          <a:p>
            <a:pPr marL="0" indent="0">
              <a:buNone/>
            </a:pPr>
            <a:r>
              <a:rPr lang="en-US" sz="1600" dirty="0">
                <a:solidFill>
                  <a:srgbClr val="8E7722"/>
                </a:solidFill>
                <a:latin typeface="Times New Roman" panose="02020603050405020304" pitchFamily="18" charset="0"/>
                <a:cs typeface="Times New Roman" panose="02020603050405020304" pitchFamily="18" charset="0"/>
              </a:rPr>
              <a:t>.</a:t>
            </a:r>
          </a:p>
        </p:txBody>
      </p:sp>
      <p:pic>
        <p:nvPicPr>
          <p:cNvPr id="5" name="Picture 4">
            <a:extLst>
              <a:ext uri="{FF2B5EF4-FFF2-40B4-BE49-F238E27FC236}">
                <a16:creationId xmlns:a16="http://schemas.microsoft.com/office/drawing/2014/main" xmlns="" id="{134C8DCE-59B7-C01E-813E-3FB107CEE6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3582" y="139240"/>
            <a:ext cx="1095339" cy="1113794"/>
          </a:xfrm>
          <a:prstGeom prst="rect">
            <a:avLst/>
          </a:prstGeom>
        </p:spPr>
      </p:pic>
    </p:spTree>
    <p:extLst>
      <p:ext uri="{BB962C8B-B14F-4D97-AF65-F5344CB8AC3E}">
        <p14:creationId xmlns:p14="http://schemas.microsoft.com/office/powerpoint/2010/main" val="1600726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A3E52A-57AE-6692-89FC-0BEA92686A7D}"/>
              </a:ext>
            </a:extLst>
          </p:cNvPr>
          <p:cNvSpPr>
            <a:spLocks noGrp="1"/>
          </p:cNvSpPr>
          <p:nvPr>
            <p:ph type="title"/>
          </p:nvPr>
        </p:nvSpPr>
        <p:spPr>
          <a:xfrm>
            <a:off x="1117239" y="113975"/>
            <a:ext cx="9404723" cy="1400530"/>
          </a:xfrm>
        </p:spPr>
        <p:txBody>
          <a:bodyPr>
            <a:normAutofit/>
          </a:bodyPr>
          <a:lstStyle/>
          <a:p>
            <a:r>
              <a:rPr lang="en-US" sz="2800" spc="-5" dirty="0">
                <a:solidFill>
                  <a:srgbClr val="007E39"/>
                </a:solidFill>
                <a:latin typeface="Algerian" panose="04020705040A02060702" pitchFamily="82" charset="0"/>
              </a:rPr>
              <a:t>PRODUCT </a:t>
            </a:r>
            <a:r>
              <a:rPr lang="en-US" sz="2800" spc="-10" dirty="0">
                <a:solidFill>
                  <a:srgbClr val="007E39"/>
                </a:solidFill>
                <a:latin typeface="Algerian" panose="04020705040A02060702" pitchFamily="82" charset="0"/>
              </a:rPr>
              <a:t>RESEARCH AND </a:t>
            </a:r>
            <a:r>
              <a:rPr lang="en-US" sz="2800" dirty="0">
                <a:solidFill>
                  <a:srgbClr val="007E39"/>
                </a:solidFill>
                <a:latin typeface="Algerian" panose="04020705040A02060702" pitchFamily="82" charset="0"/>
              </a:rPr>
              <a:t>DEVELOPMENT</a:t>
            </a:r>
            <a:r>
              <a:rPr lang="en-US" sz="2800" spc="-65" dirty="0">
                <a:solidFill>
                  <a:srgbClr val="007E39"/>
                </a:solidFill>
                <a:latin typeface="Algerian" panose="04020705040A02060702" pitchFamily="82" charset="0"/>
              </a:rPr>
              <a:t> </a:t>
            </a:r>
            <a:r>
              <a:rPr lang="en-US" sz="2800" spc="-20" dirty="0">
                <a:solidFill>
                  <a:srgbClr val="007E39"/>
                </a:solidFill>
                <a:latin typeface="Algerian" panose="04020705040A02060702" pitchFamily="82" charset="0"/>
              </a:rPr>
              <a:t>DEPARTMENT </a:t>
            </a:r>
            <a:r>
              <a:rPr lang="en-US" sz="2800" spc="-10" dirty="0" err="1">
                <a:solidFill>
                  <a:srgbClr val="007E39"/>
                </a:solidFill>
                <a:latin typeface="Algerian" panose="04020705040A02060702" pitchFamily="82" charset="0"/>
              </a:rPr>
              <a:t>Ballabhgarh</a:t>
            </a:r>
            <a:r>
              <a:rPr lang="en-US" sz="2800" spc="-10" dirty="0">
                <a:solidFill>
                  <a:srgbClr val="007E39"/>
                </a:solidFill>
                <a:latin typeface="Algerian" panose="04020705040A02060702" pitchFamily="82" charset="0"/>
              </a:rPr>
              <a:t> </a:t>
            </a:r>
            <a:r>
              <a:rPr lang="en-US" sz="2800" spc="-5" dirty="0">
                <a:solidFill>
                  <a:srgbClr val="007E39"/>
                </a:solidFill>
                <a:latin typeface="Algerian" panose="04020705040A02060702" pitchFamily="82" charset="0"/>
              </a:rPr>
              <a:t>-</a:t>
            </a:r>
            <a:r>
              <a:rPr lang="en-US" sz="2800" spc="15" dirty="0">
                <a:solidFill>
                  <a:srgbClr val="007E39"/>
                </a:solidFill>
                <a:latin typeface="Algerian" panose="04020705040A02060702" pitchFamily="82" charset="0"/>
              </a:rPr>
              <a:t> </a:t>
            </a:r>
            <a:r>
              <a:rPr lang="en-US" sz="2800" spc="-10" dirty="0">
                <a:solidFill>
                  <a:srgbClr val="007E39"/>
                </a:solidFill>
                <a:latin typeface="Algerian" panose="04020705040A02060702" pitchFamily="82" charset="0"/>
              </a:rPr>
              <a:t>Haryana</a:t>
            </a:r>
            <a:endParaRPr lang="en-IN" sz="2800" dirty="0">
              <a:solidFill>
                <a:srgbClr val="007E39"/>
              </a:solidFill>
              <a:latin typeface="Algerian" panose="04020705040A02060702" pitchFamily="82" charset="0"/>
            </a:endParaRPr>
          </a:p>
        </p:txBody>
      </p:sp>
      <p:sp>
        <p:nvSpPr>
          <p:cNvPr id="3" name="Content Placeholder 2">
            <a:extLst>
              <a:ext uri="{FF2B5EF4-FFF2-40B4-BE49-F238E27FC236}">
                <a16:creationId xmlns:a16="http://schemas.microsoft.com/office/drawing/2014/main" xmlns="" id="{735ACABF-E040-A4B1-065D-6524C370701D}"/>
              </a:ext>
            </a:extLst>
          </p:cNvPr>
          <p:cNvSpPr>
            <a:spLocks noGrp="1"/>
          </p:cNvSpPr>
          <p:nvPr>
            <p:ph idx="1"/>
          </p:nvPr>
        </p:nvSpPr>
        <p:spPr>
          <a:xfrm>
            <a:off x="914197" y="1267692"/>
            <a:ext cx="9842472" cy="5205844"/>
          </a:xfrm>
        </p:spPr>
        <p:txBody>
          <a:bodyPr>
            <a:normAutofit/>
          </a:bodyPr>
          <a:lstStyle/>
          <a:p>
            <a:endParaRPr lang="en-US" sz="21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Our </a:t>
            </a:r>
            <a:r>
              <a:rPr lang="en-US" sz="1600" spc="-5" dirty="0">
                <a:latin typeface="Times New Roman" panose="02020603050405020304" pitchFamily="18" charset="0"/>
                <a:cs typeface="Times New Roman" panose="02020603050405020304" pitchFamily="18" charset="0"/>
              </a:rPr>
              <a:t>team </a:t>
            </a:r>
            <a:r>
              <a:rPr lang="en-US" sz="1600" dirty="0">
                <a:latin typeface="Times New Roman" panose="02020603050405020304" pitchFamily="18" charset="0"/>
                <a:cs typeface="Times New Roman" panose="02020603050405020304" pitchFamily="18" charset="0"/>
              </a:rPr>
              <a:t>of </a:t>
            </a:r>
            <a:r>
              <a:rPr lang="en-US" sz="1600" spc="-5" dirty="0">
                <a:latin typeface="Times New Roman" panose="02020603050405020304" pitchFamily="18" charset="0"/>
                <a:cs typeface="Times New Roman" panose="02020603050405020304" pitchFamily="18" charset="0"/>
              </a:rPr>
              <a:t>expert</a:t>
            </a:r>
            <a:r>
              <a:rPr lang="en-US" sz="1600" spc="-60" dirty="0">
                <a:latin typeface="Times New Roman" panose="02020603050405020304" pitchFamily="18" charset="0"/>
                <a:cs typeface="Times New Roman" panose="02020603050405020304" pitchFamily="18" charset="0"/>
              </a:rPr>
              <a:t> </a:t>
            </a:r>
            <a:r>
              <a:rPr lang="en-US" sz="1600" spc="-10" dirty="0">
                <a:latin typeface="Times New Roman" panose="02020603050405020304" pitchFamily="18" charset="0"/>
                <a:cs typeface="Times New Roman" panose="02020603050405020304" pitchFamily="18" charset="0"/>
              </a:rPr>
              <a:t>scientists</a:t>
            </a:r>
            <a:endParaRPr lang="en-US" sz="1600" spc="-30" dirty="0">
              <a:latin typeface="Times New Roman" panose="02020603050405020304" pitchFamily="18" charset="0"/>
              <a:cs typeface="Times New Roman" panose="02020603050405020304" pitchFamily="18" charset="0"/>
            </a:endParaRPr>
          </a:p>
          <a:p>
            <a:r>
              <a:rPr lang="en-US" sz="1600" spc="-30" dirty="0">
                <a:latin typeface="Times New Roman" panose="02020603050405020304" pitchFamily="18" charset="0"/>
                <a:cs typeface="Times New Roman" panose="02020603050405020304" pitchFamily="18" charset="0"/>
              </a:rPr>
              <a:t>We </a:t>
            </a:r>
            <a:r>
              <a:rPr lang="en-US" sz="1600" spc="-10" dirty="0">
                <a:latin typeface="Times New Roman" panose="02020603050405020304" pitchFamily="18" charset="0"/>
                <a:cs typeface="Times New Roman" panose="02020603050405020304" pitchFamily="18" charset="0"/>
              </a:rPr>
              <a:t>undertakes feasibility studies </a:t>
            </a:r>
            <a:r>
              <a:rPr lang="en-US" sz="1600" dirty="0">
                <a:latin typeface="Times New Roman" panose="02020603050405020304" pitchFamily="18" charset="0"/>
                <a:cs typeface="Times New Roman" panose="02020603050405020304" pitchFamily="18" charset="0"/>
              </a:rPr>
              <a:t>under </a:t>
            </a:r>
            <a:r>
              <a:rPr lang="en-US" sz="1600" spc="-10" dirty="0">
                <a:latin typeface="Times New Roman" panose="02020603050405020304" pitchFamily="18" charset="0"/>
                <a:cs typeface="Times New Roman" panose="02020603050405020304" pitchFamily="18" charset="0"/>
              </a:rPr>
              <a:t>laboratory </a:t>
            </a:r>
            <a:r>
              <a:rPr lang="en-US" sz="1600" spc="-5" dirty="0">
                <a:latin typeface="Times New Roman" panose="02020603050405020304" pitchFamily="18" charset="0"/>
                <a:cs typeface="Times New Roman" panose="02020603050405020304" pitchFamily="18" charset="0"/>
              </a:rPr>
              <a:t>conditions </a:t>
            </a:r>
            <a:r>
              <a:rPr lang="en-US" sz="1600" spc="5" dirty="0">
                <a:latin typeface="Times New Roman" panose="02020603050405020304" pitchFamily="18" charset="0"/>
                <a:cs typeface="Times New Roman" panose="02020603050405020304" pitchFamily="18" charset="0"/>
              </a:rPr>
              <a:t>and </a:t>
            </a:r>
            <a:r>
              <a:rPr lang="en-US" sz="1600" spc="-10" dirty="0">
                <a:latin typeface="Times New Roman" panose="02020603050405020304" pitchFamily="18" charset="0"/>
                <a:cs typeface="Times New Roman" panose="02020603050405020304" pitchFamily="18" charset="0"/>
              </a:rPr>
              <a:t>also </a:t>
            </a:r>
            <a:r>
              <a:rPr lang="en-US" sz="1600" spc="-15" dirty="0">
                <a:latin typeface="Times New Roman" panose="02020603050405020304" pitchFamily="18" charset="0"/>
                <a:cs typeface="Times New Roman" panose="02020603050405020304" pitchFamily="18" charset="0"/>
              </a:rPr>
              <a:t>at </a:t>
            </a:r>
            <a:r>
              <a:rPr lang="en-US" sz="1600" spc="-5" dirty="0">
                <a:latin typeface="Times New Roman" panose="02020603050405020304" pitchFamily="18" charset="0"/>
                <a:cs typeface="Times New Roman" panose="02020603050405020304" pitchFamily="18" charset="0"/>
              </a:rPr>
              <a:t>field level </a:t>
            </a:r>
            <a:r>
              <a:rPr lang="en-US" sz="1600" spc="5" dirty="0">
                <a:latin typeface="Times New Roman" panose="02020603050405020304" pitchFamily="18" charset="0"/>
                <a:cs typeface="Times New Roman" panose="02020603050405020304" pitchFamily="18" charset="0"/>
              </a:rPr>
              <a:t>and  </a:t>
            </a:r>
            <a:r>
              <a:rPr lang="en-US" sz="1600" spc="-5" dirty="0">
                <a:latin typeface="Times New Roman" panose="02020603050405020304" pitchFamily="18" charset="0"/>
                <a:cs typeface="Times New Roman" panose="02020603050405020304" pitchFamily="18" charset="0"/>
              </a:rPr>
              <a:t>suggests algal </a:t>
            </a:r>
            <a:r>
              <a:rPr lang="en-US" sz="1600" spc="-10" dirty="0">
                <a:latin typeface="Times New Roman" panose="02020603050405020304" pitchFamily="18" charset="0"/>
                <a:cs typeface="Times New Roman" panose="02020603050405020304" pitchFamily="18" charset="0"/>
              </a:rPr>
              <a:t>technology </a:t>
            </a:r>
            <a:r>
              <a:rPr lang="en-US" sz="1600" spc="-15" dirty="0">
                <a:latin typeface="Times New Roman" panose="02020603050405020304" pitchFamily="18" charset="0"/>
                <a:cs typeface="Times New Roman" panose="02020603050405020304" pitchFamily="18" charset="0"/>
              </a:rPr>
              <a:t>to </a:t>
            </a:r>
            <a:r>
              <a:rPr lang="en-US" sz="1600" spc="-10" dirty="0">
                <a:latin typeface="Times New Roman" panose="02020603050405020304" pitchFamily="18" charset="0"/>
                <a:cs typeface="Times New Roman" panose="02020603050405020304" pitchFamily="18" charset="0"/>
              </a:rPr>
              <a:t>treat </a:t>
            </a:r>
            <a:r>
              <a:rPr lang="en-US" sz="1600" spc="5" dirty="0">
                <a:latin typeface="Times New Roman" panose="02020603050405020304" pitchFamily="18" charset="0"/>
                <a:cs typeface="Times New Roman" panose="02020603050405020304" pitchFamily="18" charset="0"/>
              </a:rPr>
              <a:t>the </a:t>
            </a:r>
            <a:r>
              <a:rPr lang="en-US" sz="1600" spc="-5" dirty="0">
                <a:latin typeface="Times New Roman" panose="02020603050405020304" pitchFamily="18" charset="0"/>
                <a:cs typeface="Times New Roman" panose="02020603050405020304" pitchFamily="18" charset="0"/>
              </a:rPr>
              <a:t>effluent. With over </a:t>
            </a:r>
            <a:r>
              <a:rPr lang="en-US" sz="1600" dirty="0">
                <a:latin typeface="Times New Roman" panose="02020603050405020304" pitchFamily="18" charset="0"/>
                <a:cs typeface="Times New Roman" panose="02020603050405020304" pitchFamily="18" charset="0"/>
              </a:rPr>
              <a:t>40 Plus </a:t>
            </a:r>
            <a:r>
              <a:rPr lang="en-US" sz="1600" spc="-30" dirty="0">
                <a:latin typeface="Times New Roman" panose="02020603050405020304" pitchFamily="18" charset="0"/>
                <a:cs typeface="Times New Roman" panose="02020603050405020304" pitchFamily="18" charset="0"/>
              </a:rPr>
              <a:t>Years </a:t>
            </a:r>
            <a:r>
              <a:rPr lang="en-US" sz="1600" spc="-10" dirty="0">
                <a:latin typeface="Times New Roman" panose="02020603050405020304" pitchFamily="18" charset="0"/>
                <a:cs typeface="Times New Roman" panose="02020603050405020304" pitchFamily="18" charset="0"/>
              </a:rPr>
              <a:t>of </a:t>
            </a:r>
            <a:r>
              <a:rPr lang="en-US" sz="1600" spc="-5" dirty="0">
                <a:latin typeface="Times New Roman" panose="02020603050405020304" pitchFamily="18" charset="0"/>
                <a:cs typeface="Times New Roman" panose="02020603050405020304" pitchFamily="18" charset="0"/>
              </a:rPr>
              <a:t>Experience expert  team in Micro Algae </a:t>
            </a:r>
            <a:r>
              <a:rPr lang="en-US" sz="1600" spc="-15" dirty="0">
                <a:latin typeface="Times New Roman" panose="02020603050405020304" pitchFamily="18" charset="0"/>
                <a:cs typeface="Times New Roman" panose="02020603050405020304" pitchFamily="18" charset="0"/>
              </a:rPr>
              <a:t>Technology </a:t>
            </a:r>
            <a:r>
              <a:rPr lang="en-US" sz="1600" spc="5" dirty="0">
                <a:latin typeface="Times New Roman" panose="02020603050405020304" pitchFamily="18" charset="0"/>
                <a:cs typeface="Times New Roman" panose="02020603050405020304" pitchFamily="18" charset="0"/>
              </a:rPr>
              <a:t>and </a:t>
            </a:r>
            <a:r>
              <a:rPr lang="en-US" sz="1600" dirty="0">
                <a:latin typeface="Times New Roman" panose="02020603050405020304" pitchFamily="18" charset="0"/>
                <a:cs typeface="Times New Roman" panose="02020603050405020304" pitchFamily="18" charset="0"/>
              </a:rPr>
              <a:t>12 </a:t>
            </a:r>
            <a:r>
              <a:rPr lang="en-US" sz="1600" spc="-25" dirty="0">
                <a:latin typeface="Times New Roman" panose="02020603050405020304" pitchFamily="18" charset="0"/>
                <a:cs typeface="Times New Roman" panose="02020603050405020304" pitchFamily="18" charset="0"/>
              </a:rPr>
              <a:t>Years </a:t>
            </a:r>
            <a:r>
              <a:rPr lang="en-US" sz="1600" spc="-5" dirty="0">
                <a:latin typeface="Times New Roman" panose="02020603050405020304" pitchFamily="18" charset="0"/>
                <a:cs typeface="Times New Roman" panose="02020603050405020304" pitchFamily="18" charset="0"/>
              </a:rPr>
              <a:t>in Algae </a:t>
            </a:r>
            <a:r>
              <a:rPr lang="en-US" sz="1600" spc="-10" dirty="0">
                <a:latin typeface="Times New Roman" panose="02020603050405020304" pitchFamily="18" charset="0"/>
                <a:cs typeface="Times New Roman" panose="02020603050405020304" pitchFamily="18" charset="0"/>
              </a:rPr>
              <a:t>Utilization </a:t>
            </a:r>
            <a:r>
              <a:rPr lang="en-US" sz="1600" spc="-5" dirty="0">
                <a:latin typeface="Times New Roman" panose="02020603050405020304" pitchFamily="18" charset="0"/>
                <a:cs typeface="Times New Roman" panose="02020603050405020304" pitchFamily="18" charset="0"/>
              </a:rPr>
              <a:t>in </a:t>
            </a:r>
            <a:r>
              <a:rPr lang="en-US" sz="1600" spc="-10" dirty="0">
                <a:latin typeface="Times New Roman" panose="02020603050405020304" pitchFamily="18" charset="0"/>
                <a:cs typeface="Times New Roman" panose="02020603050405020304" pitchFamily="18" charset="0"/>
              </a:rPr>
              <a:t>Effluent</a:t>
            </a:r>
            <a:r>
              <a:rPr lang="en-US" sz="1600" spc="-85" dirty="0">
                <a:latin typeface="Times New Roman" panose="02020603050405020304" pitchFamily="18" charset="0"/>
                <a:cs typeface="Times New Roman" panose="02020603050405020304" pitchFamily="18" charset="0"/>
              </a:rPr>
              <a:t> </a:t>
            </a:r>
            <a:r>
              <a:rPr lang="en-US" sz="1600" spc="-15" dirty="0">
                <a:latin typeface="Times New Roman" panose="02020603050405020304" pitchFamily="18" charset="0"/>
                <a:cs typeface="Times New Roman" panose="02020603050405020304" pitchFamily="18" charset="0"/>
              </a:rPr>
              <a:t>Treatment</a:t>
            </a:r>
            <a:endParaRPr lang="en-US" sz="1600" dirty="0">
              <a:latin typeface="Times New Roman" panose="02020603050405020304" pitchFamily="18" charset="0"/>
              <a:cs typeface="Times New Roman" panose="02020603050405020304" pitchFamily="18" charset="0"/>
            </a:endParaRPr>
          </a:p>
          <a:p>
            <a:r>
              <a:rPr lang="en-US" sz="1600" spc="-5" dirty="0">
                <a:latin typeface="Times New Roman" panose="02020603050405020304" pitchFamily="18" charset="0"/>
                <a:cs typeface="Times New Roman" panose="02020603050405020304" pitchFamily="18" charset="0"/>
              </a:rPr>
              <a:t>BEST </a:t>
            </a:r>
            <a:r>
              <a:rPr lang="en-US" sz="1600" dirty="0">
                <a:latin typeface="Times New Roman" panose="02020603050405020304" pitchFamily="18" charset="0"/>
                <a:cs typeface="Times New Roman" panose="02020603050405020304" pitchFamily="18" charset="0"/>
              </a:rPr>
              <a:t>REVIEWER </a:t>
            </a:r>
            <a:r>
              <a:rPr lang="en-US" sz="1600" spc="-20" dirty="0">
                <a:latin typeface="Times New Roman" panose="02020603050405020304" pitchFamily="18" charset="0"/>
                <a:cs typeface="Times New Roman" panose="02020603050405020304" pitchFamily="18" charset="0"/>
              </a:rPr>
              <a:t>AWARD</a:t>
            </a:r>
            <a:r>
              <a:rPr lang="en-US" sz="1600" spc="-9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2014</a:t>
            </a:r>
            <a:r>
              <a:rPr lang="en-US" sz="1600" spc="-25" dirty="0">
                <a:latin typeface="Times New Roman" panose="02020603050405020304" pitchFamily="18" charset="0"/>
                <a:cs typeface="Times New Roman" panose="02020603050405020304" pitchFamily="18" charset="0"/>
              </a:rPr>
              <a:t> </a:t>
            </a:r>
          </a:p>
          <a:p>
            <a:r>
              <a:rPr lang="en-US" sz="1600" dirty="0">
                <a:solidFill>
                  <a:srgbClr val="8E7722"/>
                </a:solidFill>
                <a:latin typeface="Times New Roman" panose="02020603050405020304" pitchFamily="18" charset="0"/>
                <a:cs typeface="Times New Roman" panose="02020603050405020304" pitchFamily="18" charset="0"/>
              </a:rPr>
              <a:t>At Roof Federation, our dream is bigger than just offering support — it’s about giving every individual the security of a </a:t>
            </a:r>
            <a:r>
              <a:rPr lang="en-US" sz="1600" b="1" dirty="0">
                <a:solidFill>
                  <a:srgbClr val="8E7722"/>
                </a:solidFill>
                <a:latin typeface="Times New Roman" panose="02020603050405020304" pitchFamily="18" charset="0"/>
                <a:cs typeface="Times New Roman" panose="02020603050405020304" pitchFamily="18" charset="0"/>
              </a:rPr>
              <a:t>roof over their head and the hope of a brighter future. </a:t>
            </a:r>
            <a:r>
              <a:rPr lang="en-US" sz="1600" dirty="0">
                <a:solidFill>
                  <a:srgbClr val="8E7722"/>
                </a:solidFill>
                <a:latin typeface="Times New Roman" panose="02020603050405020304" pitchFamily="18" charset="0"/>
                <a:cs typeface="Times New Roman" panose="02020603050405020304" pitchFamily="18" charset="0"/>
              </a:rPr>
              <a:t>Together, we are building a world where compassion, opportunity, and empowerment are the foundation of society </a:t>
            </a:r>
            <a:r>
              <a:rPr lang="en-US" sz="1600" b="1" dirty="0">
                <a:latin typeface="Times New Roman" panose="02020603050405020304" pitchFamily="18" charset="0"/>
                <a:cs typeface="Times New Roman" panose="02020603050405020304" pitchFamily="18" charset="0"/>
              </a:rPr>
              <a:t>	</a:t>
            </a:r>
          </a:p>
          <a:p>
            <a:pPr marL="0" indent="0" algn="ctr">
              <a:spcBef>
                <a:spcPts val="939"/>
              </a:spcBef>
              <a:buNone/>
              <a:tabLst>
                <a:tab pos="2740542" algn="l"/>
              </a:tabLst>
            </a:pPr>
            <a:endParaRPr lang="en-US" sz="1600" b="1" dirty="0">
              <a:latin typeface="Times New Roman" panose="02020603050405020304" pitchFamily="18" charset="0"/>
              <a:cs typeface="Times New Roman" panose="02020603050405020304" pitchFamily="18" charset="0"/>
            </a:endParaRPr>
          </a:p>
          <a:p>
            <a:pPr algn="ctr">
              <a:spcBef>
                <a:spcPts val="939"/>
              </a:spcBef>
              <a:tabLst>
                <a:tab pos="2740542" algn="l"/>
              </a:tabLst>
            </a:pPr>
            <a:endParaRPr lang="en-US" dirty="0">
              <a:latin typeface="Calibri"/>
              <a:cs typeface="Calibri"/>
            </a:endParaRPr>
          </a:p>
          <a:p>
            <a:endParaRPr lang="en-IN" dirty="0"/>
          </a:p>
        </p:txBody>
      </p:sp>
      <p:pic>
        <p:nvPicPr>
          <p:cNvPr id="5" name="Picture 4">
            <a:extLst>
              <a:ext uri="{FF2B5EF4-FFF2-40B4-BE49-F238E27FC236}">
                <a16:creationId xmlns:a16="http://schemas.microsoft.com/office/drawing/2014/main" xmlns="" id="{B4CAADBA-B6D9-D303-9F12-FEB415BC94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20844" y="129811"/>
            <a:ext cx="1113357" cy="1132116"/>
          </a:xfrm>
          <a:prstGeom prst="rect">
            <a:avLst/>
          </a:prstGeom>
        </p:spPr>
      </p:pic>
    </p:spTree>
    <p:extLst>
      <p:ext uri="{BB962C8B-B14F-4D97-AF65-F5344CB8AC3E}">
        <p14:creationId xmlns:p14="http://schemas.microsoft.com/office/powerpoint/2010/main" val="934771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0935C4-4A3E-29A1-6E78-6A2FA9587229}"/>
              </a:ext>
            </a:extLst>
          </p:cNvPr>
          <p:cNvSpPr>
            <a:spLocks noGrp="1"/>
          </p:cNvSpPr>
          <p:nvPr>
            <p:ph type="title"/>
          </p:nvPr>
        </p:nvSpPr>
        <p:spPr>
          <a:xfrm>
            <a:off x="622830" y="306790"/>
            <a:ext cx="10364451" cy="1122999"/>
          </a:xfrm>
        </p:spPr>
        <p:txBody>
          <a:bodyPr>
            <a:normAutofit/>
          </a:bodyPr>
          <a:lstStyle/>
          <a:p>
            <a:r>
              <a:rPr lang="en-US" sz="2800" dirty="0">
                <a:solidFill>
                  <a:srgbClr val="007E39"/>
                </a:solidFill>
                <a:latin typeface="Algerian" panose="04020705040A02060702" pitchFamily="82" charset="0"/>
                <a:cs typeface="Helvetica Neue"/>
              </a:rPr>
              <a:t>Bio Remediation of Waste Water</a:t>
            </a:r>
            <a:r>
              <a:rPr lang="en-US" sz="3200" b="1" dirty="0">
                <a:solidFill>
                  <a:srgbClr val="00B050"/>
                </a:solidFill>
              </a:rPr>
              <a:t/>
            </a:r>
            <a:br>
              <a:rPr lang="en-US" sz="3200" b="1" dirty="0">
                <a:solidFill>
                  <a:srgbClr val="00B050"/>
                </a:solidFill>
              </a:rPr>
            </a:br>
            <a:endParaRPr lang="en-IN" sz="3200" dirty="0"/>
          </a:p>
        </p:txBody>
      </p:sp>
      <p:sp>
        <p:nvSpPr>
          <p:cNvPr id="3" name="Content Placeholder 2">
            <a:extLst>
              <a:ext uri="{FF2B5EF4-FFF2-40B4-BE49-F238E27FC236}">
                <a16:creationId xmlns:a16="http://schemas.microsoft.com/office/drawing/2014/main" xmlns="" id="{B2015220-68CE-C5E9-A584-12C6E8D8408E}"/>
              </a:ext>
            </a:extLst>
          </p:cNvPr>
          <p:cNvSpPr>
            <a:spLocks noGrp="1"/>
          </p:cNvSpPr>
          <p:nvPr>
            <p:ph idx="1"/>
          </p:nvPr>
        </p:nvSpPr>
        <p:spPr>
          <a:xfrm>
            <a:off x="694267" y="1566993"/>
            <a:ext cx="10364452" cy="4574034"/>
          </a:xfrm>
        </p:spPr>
        <p:txBody>
          <a:bodyPr>
            <a:normAutofit fontScale="85000" lnSpcReduction="10000"/>
          </a:bodyPr>
          <a:lstStyle/>
          <a:p>
            <a:pPr marL="0" indent="0" algn="ctr">
              <a:buNone/>
            </a:pPr>
            <a:r>
              <a:rPr lang="en-US" dirty="0">
                <a:latin typeface="Times New Roman" panose="02020603050405020304" pitchFamily="18" charset="0"/>
                <a:cs typeface="Times New Roman" panose="02020603050405020304" pitchFamily="18" charset="0"/>
              </a:rPr>
              <a:t>Bio Remediation of Waste Water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It is our pleasure to inform you that “ROOF FEDERATION” is engaged in the treatment and remediation of polluted water bodies like lakes as well as with numerous industry segments like Chemical, Agrochemical, Leather, Pharmaceutical Intermediate, Textile and Electroplating. The research and application group, with experience of more than a decade and the practical experience which the group has gained based on application of Bioremediation in industrial waste water which were earlier considered untreatable through biological means.</a:t>
            </a:r>
          </a:p>
          <a:p>
            <a:pPr marL="0" indent="0" algn="ctr">
              <a:buNone/>
            </a:pP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a:solidFill>
                  <a:srgbClr val="B7AD2B"/>
                </a:solidFill>
                <a:latin typeface="Times New Roman" panose="02020603050405020304" pitchFamily="18" charset="0"/>
                <a:cs typeface="Times New Roman" panose="02020603050405020304" pitchFamily="18" charset="0"/>
              </a:rPr>
              <a:t>Our technology makes use of well researched and customized Micro – Algae Consortia and nutrition and growth hormones to treat Eutrophication and pollution in Water bodies. We may like to confirm that we use No Toxic and Inorganic Chemicals. Our products are 100% environment friendly and organic which promote biotic life like Zoo Planktons, Fish etc. </a:t>
            </a:r>
            <a:br>
              <a:rPr lang="en-US" dirty="0">
                <a:solidFill>
                  <a:srgbClr val="B7AD2B"/>
                </a:solidFill>
                <a:latin typeface="Times New Roman" panose="02020603050405020304" pitchFamily="18" charset="0"/>
                <a:cs typeface="Times New Roman" panose="02020603050405020304" pitchFamily="18" charset="0"/>
              </a:rPr>
            </a:br>
            <a:endParaRPr lang="en-IN" dirty="0">
              <a:solidFill>
                <a:srgbClr val="B7AD2B"/>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ED85A2E5-596D-5881-1128-383D0ABA8C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6881" y="140205"/>
            <a:ext cx="1057711" cy="1075532"/>
          </a:xfrm>
          <a:prstGeom prst="rect">
            <a:avLst/>
          </a:prstGeom>
        </p:spPr>
      </p:pic>
    </p:spTree>
    <p:extLst>
      <p:ext uri="{BB962C8B-B14F-4D97-AF65-F5344CB8AC3E}">
        <p14:creationId xmlns:p14="http://schemas.microsoft.com/office/powerpoint/2010/main" val="1781323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009CAD-3ADB-59EB-0FE2-B54C0EA80598}"/>
              </a:ext>
            </a:extLst>
          </p:cNvPr>
          <p:cNvSpPr>
            <a:spLocks noGrp="1"/>
          </p:cNvSpPr>
          <p:nvPr>
            <p:ph type="title"/>
          </p:nvPr>
        </p:nvSpPr>
        <p:spPr>
          <a:xfrm>
            <a:off x="591656" y="524998"/>
            <a:ext cx="10364451" cy="1596177"/>
          </a:xfrm>
        </p:spPr>
        <p:txBody>
          <a:bodyPr>
            <a:normAutofit/>
          </a:bodyPr>
          <a:lstStyle/>
          <a:p>
            <a:r>
              <a:rPr lang="en-IN" sz="2800" dirty="0">
                <a:solidFill>
                  <a:srgbClr val="007E39"/>
                </a:solidFill>
                <a:latin typeface="Algerian" panose="04020705040A02060702" pitchFamily="82" charset="0"/>
              </a:rPr>
              <a:t>Algae based Bioremediation is known as</a:t>
            </a:r>
            <a:r>
              <a:rPr lang="en-IN" sz="2800" dirty="0">
                <a:solidFill>
                  <a:srgbClr val="00B050"/>
                </a:solidFill>
                <a:latin typeface="Algerian" panose="04020705040A02060702" pitchFamily="82" charset="0"/>
              </a:rPr>
              <a:t> </a:t>
            </a:r>
            <a:r>
              <a:rPr lang="en-IN" sz="2800" dirty="0" err="1">
                <a:solidFill>
                  <a:schemeClr val="accent2">
                    <a:lumMod val="50000"/>
                  </a:schemeClr>
                </a:solidFill>
                <a:latin typeface="Algerian" panose="04020705040A02060702" pitchFamily="82" charset="0"/>
              </a:rPr>
              <a:t>PhyCoremediation</a:t>
            </a:r>
            <a:r>
              <a:rPr lang="en-US" sz="2800" dirty="0">
                <a:solidFill>
                  <a:srgbClr val="00B050"/>
                </a:solidFill>
                <a:latin typeface="Algerian" panose="04020705040A02060702" pitchFamily="82" charset="0"/>
              </a:rPr>
              <a:t/>
            </a:r>
            <a:br>
              <a:rPr lang="en-US" sz="2800" dirty="0">
                <a:solidFill>
                  <a:srgbClr val="00B050"/>
                </a:solidFill>
                <a:latin typeface="Algerian" panose="04020705040A02060702" pitchFamily="82" charset="0"/>
              </a:rPr>
            </a:br>
            <a:endParaRPr lang="en-IN" sz="2800" dirty="0">
              <a:solidFill>
                <a:srgbClr val="00B050"/>
              </a:solidFill>
              <a:latin typeface="Algerian" panose="04020705040A02060702" pitchFamily="82" charset="0"/>
            </a:endParaRPr>
          </a:p>
        </p:txBody>
      </p:sp>
      <p:sp>
        <p:nvSpPr>
          <p:cNvPr id="3" name="Content Placeholder 2">
            <a:extLst>
              <a:ext uri="{FF2B5EF4-FFF2-40B4-BE49-F238E27FC236}">
                <a16:creationId xmlns:a16="http://schemas.microsoft.com/office/drawing/2014/main" xmlns="" id="{AE1296E5-74FA-6B19-7654-75B3968864BF}"/>
              </a:ext>
            </a:extLst>
          </p:cNvPr>
          <p:cNvSpPr>
            <a:spLocks noGrp="1"/>
          </p:cNvSpPr>
          <p:nvPr>
            <p:ph idx="1"/>
          </p:nvPr>
        </p:nvSpPr>
        <p:spPr/>
        <p:txBody>
          <a:bodyPr>
            <a:normAutofit/>
          </a:bodyPr>
          <a:lstStyle/>
          <a:p>
            <a:r>
              <a:rPr lang="en-US" sz="1600" dirty="0" err="1">
                <a:latin typeface="Times New Roman" panose="02020603050405020304" pitchFamily="18" charset="0"/>
                <a:cs typeface="Times New Roman" panose="02020603050405020304" pitchFamily="18" charset="0"/>
              </a:rPr>
              <a:t>PhyCoremediation</a:t>
            </a:r>
            <a:r>
              <a:rPr lang="en-US" sz="1600" dirty="0">
                <a:latin typeface="Times New Roman" panose="02020603050405020304" pitchFamily="18" charset="0"/>
                <a:cs typeface="Times New Roman" panose="02020603050405020304" pitchFamily="18" charset="0"/>
              </a:rPr>
              <a:t> is defined as the use of either  macro-algae or micro-algae (Using Sun Light and Carbon Di Oxide) for the  removal or biotransformation of pollutants, including nutrients and Xenobiotic from Waste Water. </a:t>
            </a:r>
          </a:p>
          <a:p>
            <a:r>
              <a:rPr lang="en-US" sz="1600" dirty="0">
                <a:latin typeface="Times New Roman" panose="02020603050405020304" pitchFamily="18" charset="0"/>
                <a:cs typeface="Times New Roman" panose="02020603050405020304" pitchFamily="18" charset="0"/>
              </a:rPr>
              <a:t>Green Micro-Algae carries out Photosynthesis using Sun Light and absorbing Carbon Di-Oxide</a:t>
            </a:r>
          </a:p>
          <a:p>
            <a:r>
              <a:rPr lang="en-US" sz="1600" dirty="0">
                <a:latin typeface="Times New Roman" panose="02020603050405020304" pitchFamily="18" charset="0"/>
                <a:cs typeface="Times New Roman" panose="02020603050405020304" pitchFamily="18" charset="0"/>
              </a:rPr>
              <a:t>We use green micro- algae  for Purification of  the Air &amp; Water and reducing Carbon Foot Prints</a:t>
            </a:r>
          </a:p>
          <a:p>
            <a:endParaRPr lang="en-IN" dirty="0"/>
          </a:p>
        </p:txBody>
      </p:sp>
      <p:pic>
        <p:nvPicPr>
          <p:cNvPr id="7" name="Picture 6">
            <a:extLst>
              <a:ext uri="{FF2B5EF4-FFF2-40B4-BE49-F238E27FC236}">
                <a16:creationId xmlns:a16="http://schemas.microsoft.com/office/drawing/2014/main" xmlns="" id="{FA32D103-B103-C1B4-A493-F1856BDC2FC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9425" y="177608"/>
            <a:ext cx="1015683" cy="1032796"/>
          </a:xfrm>
          <a:prstGeom prst="rect">
            <a:avLst/>
          </a:prstGeom>
        </p:spPr>
      </p:pic>
    </p:spTree>
    <p:extLst>
      <p:ext uri="{BB962C8B-B14F-4D97-AF65-F5344CB8AC3E}">
        <p14:creationId xmlns:p14="http://schemas.microsoft.com/office/powerpoint/2010/main" val="3023320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85461CD-B5B3-012F-3A79-5762ECA93E82}"/>
              </a:ext>
            </a:extLst>
          </p:cNvPr>
          <p:cNvSpPr>
            <a:spLocks noGrp="1"/>
          </p:cNvSpPr>
          <p:nvPr>
            <p:ph idx="1"/>
          </p:nvPr>
        </p:nvSpPr>
        <p:spPr>
          <a:xfrm>
            <a:off x="446183" y="367883"/>
            <a:ext cx="10364452" cy="3424107"/>
          </a:xfrm>
        </p:spPr>
        <p:txBody>
          <a:bodyPr>
            <a:normAutofit fontScale="62500" lnSpcReduction="20000"/>
          </a:bodyPr>
          <a:lstStyle/>
          <a:p>
            <a:pPr marL="278130" marR="382905" algn="just">
              <a:lnSpc>
                <a:spcPct val="115000"/>
              </a:lnSpc>
              <a:spcBef>
                <a:spcPts val="325"/>
              </a:spcBef>
            </a:pPr>
            <a:r>
              <a:rPr lang="en-US" sz="2300" dirty="0">
                <a:latin typeface="Times New Roman" panose="02020603050405020304" pitchFamily="18" charset="0"/>
                <a:cs typeface="Times New Roman" panose="02020603050405020304" pitchFamily="18" charset="0"/>
              </a:rPr>
              <a:t>Our team will conduct a thorough analysis of the effluent/ river / lake and will identify the select strains of micro-algae that are capable of growing and remediating these streams. Simultaneously, the micro-nutrients have been identified that will be able to trigger the growth of a healthy “micro-algae – bacteria” consortium in the canals.</a:t>
            </a:r>
            <a:r>
              <a:rPr lang="en-IN" sz="2300" dirty="0">
                <a:latin typeface="Times New Roman" panose="02020603050405020304" pitchFamily="18" charset="0"/>
                <a:cs typeface="Times New Roman" panose="02020603050405020304" pitchFamily="18" charset="0"/>
              </a:rPr>
              <a:t> </a:t>
            </a:r>
            <a:r>
              <a:rPr lang="en-US" sz="2300" dirty="0">
                <a:latin typeface="Times New Roman" panose="02020603050405020304" pitchFamily="18" charset="0"/>
                <a:cs typeface="Times New Roman" panose="02020603050405020304" pitchFamily="18" charset="0"/>
              </a:rPr>
              <a:t>Micro-algae never survive on their own. They are always associated in a symbiotic relationship with a host of bacterial species. Our technology lies in identifying the right combination of micro-algae, bacteria and micronutrient combine that can give the best optimized solution for a particular problem.</a:t>
            </a:r>
            <a:r>
              <a:rPr lang="en-IN" sz="2300" dirty="0">
                <a:latin typeface="Times New Roman" panose="02020603050405020304" pitchFamily="18" charset="0"/>
                <a:cs typeface="Times New Roman" panose="02020603050405020304" pitchFamily="18" charset="0"/>
              </a:rPr>
              <a:t> </a:t>
            </a:r>
          </a:p>
          <a:p>
            <a:pPr marL="278130" marR="382905" algn="just">
              <a:lnSpc>
                <a:spcPct val="115000"/>
              </a:lnSpc>
              <a:spcBef>
                <a:spcPts val="325"/>
              </a:spcBef>
            </a:pPr>
            <a:endParaRPr lang="en-IN" sz="2300" dirty="0">
              <a:latin typeface="Times New Roman" panose="02020603050405020304" pitchFamily="18" charset="0"/>
              <a:cs typeface="Times New Roman" panose="02020603050405020304" pitchFamily="18" charset="0"/>
            </a:endParaRPr>
          </a:p>
          <a:p>
            <a:pPr marR="458470" lvl="2">
              <a:lnSpc>
                <a:spcPct val="97000"/>
              </a:lnSpc>
              <a:buSzPts val="1200"/>
              <a:buFont typeface="Calibri" panose="020F0502020204030204" pitchFamily="34" charset="0"/>
              <a:buAutoNum type="alphaLcParenR"/>
              <a:tabLst>
                <a:tab pos="735965" algn="l"/>
              </a:tabLst>
            </a:pPr>
            <a:r>
              <a:rPr lang="en-US" sz="2300" dirty="0">
                <a:latin typeface="Times New Roman" panose="02020603050405020304" pitchFamily="18" charset="0"/>
                <a:cs typeface="Times New Roman" panose="02020603050405020304" pitchFamily="18" charset="0"/>
              </a:rPr>
              <a:t>A stabilized culture of isolated micro-algae – bacteria consortium will be grown and developed at our manufacturing facility.</a:t>
            </a:r>
            <a:endParaRPr lang="en-IN" sz="2300" dirty="0">
              <a:latin typeface="Times New Roman" panose="02020603050405020304" pitchFamily="18" charset="0"/>
              <a:cs typeface="Times New Roman" panose="02020603050405020304" pitchFamily="18" charset="0"/>
            </a:endParaRPr>
          </a:p>
          <a:p>
            <a:pPr marR="685800" lvl="2">
              <a:lnSpc>
                <a:spcPct val="95000"/>
              </a:lnSpc>
              <a:spcBef>
                <a:spcPts val="280"/>
              </a:spcBef>
              <a:buSzPts val="1200"/>
              <a:buFont typeface="Calibri" panose="020F0502020204030204" pitchFamily="34" charset="0"/>
              <a:buAutoNum type="alphaLcParenR"/>
              <a:tabLst>
                <a:tab pos="735965" algn="l"/>
              </a:tabLst>
            </a:pPr>
            <a:r>
              <a:rPr lang="en-US" sz="2300" dirty="0">
                <a:latin typeface="Times New Roman" panose="02020603050405020304" pitchFamily="18" charset="0"/>
                <a:cs typeface="Times New Roman" panose="02020603050405020304" pitchFamily="18" charset="0"/>
              </a:rPr>
              <a:t>Injection points will be wherein our select consortia as well as the micro-nutrients will be sprayed on a continuous basis.</a:t>
            </a:r>
            <a:endParaRPr lang="en-IN" sz="2300" dirty="0">
              <a:latin typeface="Times New Roman" panose="02020603050405020304" pitchFamily="18" charset="0"/>
              <a:cs typeface="Times New Roman" panose="02020603050405020304" pitchFamily="18" charset="0"/>
            </a:endParaRPr>
          </a:p>
          <a:p>
            <a:pPr marR="534670" lvl="2">
              <a:lnSpc>
                <a:spcPct val="95000"/>
              </a:lnSpc>
              <a:spcBef>
                <a:spcPts val="320"/>
              </a:spcBef>
              <a:buSzPts val="1200"/>
              <a:buFont typeface="Calibri" panose="020F0502020204030204" pitchFamily="34" charset="0"/>
              <a:buAutoNum type="alphaLcParenR"/>
              <a:tabLst>
                <a:tab pos="735965" algn="l"/>
              </a:tabLst>
            </a:pPr>
            <a:r>
              <a:rPr lang="en-US" sz="2300" dirty="0">
                <a:latin typeface="Times New Roman" panose="02020603050405020304" pitchFamily="18" charset="0"/>
                <a:cs typeface="Times New Roman" panose="02020603050405020304" pitchFamily="18" charset="0"/>
              </a:rPr>
              <a:t>Nutrients – a mixture of nutrients and robust algae species will be diluted and sprayed on a continuous basis</a:t>
            </a:r>
            <a:r>
              <a:rPr lang="en-US" sz="1900" b="1" dirty="0">
                <a:latin typeface="Times New Roman" panose="02020603050405020304" pitchFamily="18" charset="0"/>
                <a:cs typeface="Times New Roman" panose="02020603050405020304" pitchFamily="18" charset="0"/>
              </a:rPr>
              <a:t>.</a:t>
            </a:r>
            <a:endParaRPr lang="en-IN" sz="1900" b="1" dirty="0">
              <a:latin typeface="Times New Roman" panose="02020603050405020304" pitchFamily="18" charset="0"/>
              <a:cs typeface="Times New Roman" panose="02020603050405020304" pitchFamily="18" charset="0"/>
            </a:endParaRPr>
          </a:p>
          <a:p>
            <a:pPr marL="0" indent="0">
              <a:buNone/>
            </a:pPr>
            <a:r>
              <a:rPr lang="en-US" sz="1900" b="1" dirty="0"/>
              <a:t> </a:t>
            </a:r>
            <a:endParaRPr lang="en-IN" sz="1900" b="1" dirty="0"/>
          </a:p>
          <a:p>
            <a:endParaRPr lang="en-IN" dirty="0"/>
          </a:p>
        </p:txBody>
      </p:sp>
      <p:pic>
        <p:nvPicPr>
          <p:cNvPr id="4" name="image3.jpeg">
            <a:extLst>
              <a:ext uri="{FF2B5EF4-FFF2-40B4-BE49-F238E27FC236}">
                <a16:creationId xmlns:a16="http://schemas.microsoft.com/office/drawing/2014/main" xmlns="" id="{9EB48CD1-0ACD-6DC3-235E-9BE5FFE9AE1E}"/>
              </a:ext>
            </a:extLst>
          </p:cNvPr>
          <p:cNvPicPr/>
          <p:nvPr/>
        </p:nvPicPr>
        <p:blipFill>
          <a:blip r:embed="rId2" cstate="print"/>
          <a:stretch>
            <a:fillRect/>
          </a:stretch>
        </p:blipFill>
        <p:spPr>
          <a:xfrm>
            <a:off x="779318" y="3582785"/>
            <a:ext cx="9923318" cy="3275214"/>
          </a:xfrm>
          <a:prstGeom prst="rect">
            <a:avLst/>
          </a:prstGeom>
        </p:spPr>
      </p:pic>
      <p:pic>
        <p:nvPicPr>
          <p:cNvPr id="6" name="Picture 5">
            <a:extLst>
              <a:ext uri="{FF2B5EF4-FFF2-40B4-BE49-F238E27FC236}">
                <a16:creationId xmlns:a16="http://schemas.microsoft.com/office/drawing/2014/main" xmlns="" id="{702B8EF9-0617-CEC7-75E7-3365BD8C00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8290" y="129810"/>
            <a:ext cx="1041365" cy="1058910"/>
          </a:xfrm>
          <a:prstGeom prst="rect">
            <a:avLst/>
          </a:prstGeom>
        </p:spPr>
      </p:pic>
    </p:spTree>
    <p:extLst>
      <p:ext uri="{BB962C8B-B14F-4D97-AF65-F5344CB8AC3E}">
        <p14:creationId xmlns:p14="http://schemas.microsoft.com/office/powerpoint/2010/main" val="1983514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C2594C-21D3-271F-9D12-2519519952FA}"/>
              </a:ext>
            </a:extLst>
          </p:cNvPr>
          <p:cNvSpPr>
            <a:spLocks noGrp="1"/>
          </p:cNvSpPr>
          <p:nvPr>
            <p:ph type="title"/>
          </p:nvPr>
        </p:nvSpPr>
        <p:spPr>
          <a:xfrm>
            <a:off x="726738" y="296400"/>
            <a:ext cx="10364451" cy="856992"/>
          </a:xfrm>
        </p:spPr>
        <p:txBody>
          <a:bodyPr>
            <a:noAutofit/>
          </a:bodyPr>
          <a:lstStyle/>
          <a:p>
            <a:pPr>
              <a:lnSpc>
                <a:spcPct val="100000"/>
              </a:lnSpc>
              <a:spcBef>
                <a:spcPts val="270"/>
              </a:spcBef>
            </a:pPr>
            <a:r>
              <a:rPr lang="en-US" sz="2800" dirty="0">
                <a:solidFill>
                  <a:srgbClr val="007E39"/>
                </a:solidFill>
                <a:latin typeface="Algerian" panose="04020705040A02060702" pitchFamily="82" charset="0"/>
              </a:rPr>
              <a:t>MAJOR KEY FACTORS OF</a:t>
            </a:r>
            <a:br>
              <a:rPr lang="en-US" sz="2800" dirty="0">
                <a:solidFill>
                  <a:srgbClr val="007E39"/>
                </a:solidFill>
                <a:latin typeface="Algerian" panose="04020705040A02060702" pitchFamily="82" charset="0"/>
              </a:rPr>
            </a:br>
            <a:r>
              <a:rPr lang="en-US" sz="2800" dirty="0">
                <a:solidFill>
                  <a:srgbClr val="007E39"/>
                </a:solidFill>
                <a:latin typeface="Algerian" panose="04020705040A02060702" pitchFamily="82" charset="0"/>
              </a:rPr>
              <a:t>MICRO ALGAE BIOREMEDIATION TECHNOLOGY</a:t>
            </a:r>
            <a:endParaRPr lang="en-IN" sz="2800" dirty="0">
              <a:solidFill>
                <a:srgbClr val="007E39"/>
              </a:solidFill>
              <a:latin typeface="Algerian" panose="04020705040A02060702" pitchFamily="82" charset="0"/>
            </a:endParaRPr>
          </a:p>
        </p:txBody>
      </p:sp>
      <p:grpSp>
        <p:nvGrpSpPr>
          <p:cNvPr id="4" name="object 4">
            <a:extLst>
              <a:ext uri="{FF2B5EF4-FFF2-40B4-BE49-F238E27FC236}">
                <a16:creationId xmlns:a16="http://schemas.microsoft.com/office/drawing/2014/main" xmlns="" id="{3814EA40-0947-4FCC-D7EB-D727C5B992DD}"/>
              </a:ext>
            </a:extLst>
          </p:cNvPr>
          <p:cNvGrpSpPr/>
          <p:nvPr/>
        </p:nvGrpSpPr>
        <p:grpSpPr>
          <a:xfrm>
            <a:off x="361772" y="1292046"/>
            <a:ext cx="11611331" cy="5565954"/>
            <a:chOff x="990600" y="1186256"/>
            <a:chExt cx="11197031" cy="5223614"/>
          </a:xfrm>
        </p:grpSpPr>
        <p:sp>
          <p:nvSpPr>
            <p:cNvPr id="5" name="object 5">
              <a:extLst>
                <a:ext uri="{FF2B5EF4-FFF2-40B4-BE49-F238E27FC236}">
                  <a16:creationId xmlns:a16="http://schemas.microsoft.com/office/drawing/2014/main" xmlns="" id="{D0C28FA1-08FE-FD17-5F82-134EFE5AE434}"/>
                </a:ext>
              </a:extLst>
            </p:cNvPr>
            <p:cNvSpPr/>
            <p:nvPr/>
          </p:nvSpPr>
          <p:spPr>
            <a:xfrm>
              <a:off x="990600" y="2962655"/>
              <a:ext cx="1673352" cy="1143000"/>
            </a:xfrm>
            <a:prstGeom prst="rect">
              <a:avLst/>
            </a:prstGeom>
            <a:blipFill>
              <a:blip r:embed="rId2" cstate="print"/>
              <a:stretch>
                <a:fillRect/>
              </a:stretch>
            </a:blipFill>
          </p:spPr>
          <p:txBody>
            <a:bodyPr wrap="square" lIns="0" tIns="0" rIns="0" bIns="0" rtlCol="0"/>
            <a:lstStyle/>
            <a:p>
              <a:endParaRPr sz="1798" dirty="0"/>
            </a:p>
          </p:txBody>
        </p:sp>
        <p:sp>
          <p:nvSpPr>
            <p:cNvPr id="6" name="object 6">
              <a:extLst>
                <a:ext uri="{FF2B5EF4-FFF2-40B4-BE49-F238E27FC236}">
                  <a16:creationId xmlns:a16="http://schemas.microsoft.com/office/drawing/2014/main" xmlns="" id="{176986E2-539E-A8D2-7B46-4531E926FDCD}"/>
                </a:ext>
              </a:extLst>
            </p:cNvPr>
            <p:cNvSpPr/>
            <p:nvPr/>
          </p:nvSpPr>
          <p:spPr>
            <a:xfrm>
              <a:off x="1051469" y="1357817"/>
              <a:ext cx="11136162" cy="5052053"/>
            </a:xfrm>
            <a:prstGeom prst="rect">
              <a:avLst/>
            </a:prstGeom>
            <a:blipFill>
              <a:blip r:embed="rId3" cstate="print"/>
              <a:stretch>
                <a:fillRect/>
              </a:stretch>
            </a:blipFill>
          </p:spPr>
          <p:txBody>
            <a:bodyPr wrap="square" lIns="0" tIns="0" rIns="0" bIns="0" rtlCol="0"/>
            <a:lstStyle/>
            <a:p>
              <a:endParaRPr sz="1798" dirty="0"/>
            </a:p>
          </p:txBody>
        </p:sp>
        <p:sp>
          <p:nvSpPr>
            <p:cNvPr id="7" name="object 7">
              <a:extLst>
                <a:ext uri="{FF2B5EF4-FFF2-40B4-BE49-F238E27FC236}">
                  <a16:creationId xmlns:a16="http://schemas.microsoft.com/office/drawing/2014/main" xmlns="" id="{536595BE-BC42-FF8D-E9DC-18C4879D9A65}"/>
                </a:ext>
              </a:extLst>
            </p:cNvPr>
            <p:cNvSpPr/>
            <p:nvPr/>
          </p:nvSpPr>
          <p:spPr>
            <a:xfrm>
              <a:off x="5422391" y="4072127"/>
              <a:ext cx="1057656" cy="926591"/>
            </a:xfrm>
            <a:prstGeom prst="rect">
              <a:avLst/>
            </a:prstGeom>
            <a:blipFill>
              <a:blip r:embed="rId4" cstate="print"/>
              <a:stretch>
                <a:fillRect/>
              </a:stretch>
            </a:blipFill>
          </p:spPr>
          <p:txBody>
            <a:bodyPr wrap="square" lIns="0" tIns="0" rIns="0" bIns="0" rtlCol="0"/>
            <a:lstStyle/>
            <a:p>
              <a:endParaRPr sz="1798" dirty="0"/>
            </a:p>
          </p:txBody>
        </p:sp>
        <p:sp>
          <p:nvSpPr>
            <p:cNvPr id="8" name="object 8">
              <a:extLst>
                <a:ext uri="{FF2B5EF4-FFF2-40B4-BE49-F238E27FC236}">
                  <a16:creationId xmlns:a16="http://schemas.microsoft.com/office/drawing/2014/main" xmlns="" id="{37B0DCF0-FBF7-6D02-672B-AC99C114AA18}"/>
                </a:ext>
              </a:extLst>
            </p:cNvPr>
            <p:cNvSpPr/>
            <p:nvPr/>
          </p:nvSpPr>
          <p:spPr>
            <a:xfrm>
              <a:off x="7005145" y="1186256"/>
              <a:ext cx="3438144" cy="1432560"/>
            </a:xfrm>
            <a:prstGeom prst="rect">
              <a:avLst/>
            </a:prstGeom>
            <a:blipFill>
              <a:blip r:embed="rId5" cstate="print"/>
              <a:stretch>
                <a:fillRect/>
              </a:stretch>
            </a:blipFill>
          </p:spPr>
          <p:txBody>
            <a:bodyPr wrap="square" lIns="0" tIns="0" rIns="0" bIns="0" rtlCol="0"/>
            <a:lstStyle/>
            <a:p>
              <a:endParaRPr sz="1798" dirty="0"/>
            </a:p>
          </p:txBody>
        </p:sp>
      </p:grpSp>
      <p:sp>
        <p:nvSpPr>
          <p:cNvPr id="10" name="object 12">
            <a:extLst>
              <a:ext uri="{FF2B5EF4-FFF2-40B4-BE49-F238E27FC236}">
                <a16:creationId xmlns:a16="http://schemas.microsoft.com/office/drawing/2014/main" xmlns="" id="{64257B5B-CCB5-5DDD-FC6A-AF75A824A91B}"/>
              </a:ext>
            </a:extLst>
          </p:cNvPr>
          <p:cNvSpPr/>
          <p:nvPr/>
        </p:nvSpPr>
        <p:spPr>
          <a:xfrm>
            <a:off x="2883131" y="4106174"/>
            <a:ext cx="313557" cy="264848"/>
          </a:xfrm>
          <a:prstGeom prst="rect">
            <a:avLst/>
          </a:prstGeom>
          <a:blipFill>
            <a:blip r:embed="rId6" cstate="print"/>
            <a:stretch>
              <a:fillRect/>
            </a:stretch>
          </a:blipFill>
        </p:spPr>
        <p:txBody>
          <a:bodyPr wrap="square" lIns="0" tIns="0" rIns="0" bIns="0" rtlCol="0"/>
          <a:lstStyle/>
          <a:p>
            <a:endParaRPr sz="1798" dirty="0"/>
          </a:p>
        </p:txBody>
      </p:sp>
      <p:sp>
        <p:nvSpPr>
          <p:cNvPr id="12" name="TextBox 11">
            <a:extLst>
              <a:ext uri="{FF2B5EF4-FFF2-40B4-BE49-F238E27FC236}">
                <a16:creationId xmlns:a16="http://schemas.microsoft.com/office/drawing/2014/main" xmlns="" id="{F2952DE4-D6A4-370B-FBA3-4DD31DB6FE94}"/>
              </a:ext>
            </a:extLst>
          </p:cNvPr>
          <p:cNvSpPr txBox="1"/>
          <p:nvPr/>
        </p:nvSpPr>
        <p:spPr>
          <a:xfrm>
            <a:off x="3179011" y="1714500"/>
            <a:ext cx="5976853" cy="2414379"/>
          </a:xfrm>
          <a:prstGeom prst="rect">
            <a:avLst/>
          </a:prstGeom>
          <a:noFill/>
        </p:spPr>
        <p:txBody>
          <a:bodyPr wrap="square">
            <a:spAutoFit/>
          </a:bodyPr>
          <a:lstStyle/>
          <a:p>
            <a:pPr marL="49471" marR="194077" indent="-28541">
              <a:lnSpc>
                <a:spcPct val="164100"/>
              </a:lnSpc>
              <a:spcBef>
                <a:spcPts val="285"/>
              </a:spcBef>
            </a:pPr>
            <a:r>
              <a:rPr lang="en-US" sz="1600" spc="-20" dirty="0">
                <a:latin typeface="Times New Roman" panose="02020603050405020304" pitchFamily="18" charset="0"/>
                <a:cs typeface="Times New Roman" panose="02020603050405020304" pitchFamily="18" charset="0"/>
              </a:rPr>
              <a:t>Environment </a:t>
            </a:r>
            <a:r>
              <a:rPr lang="en-US" sz="1600" spc="-15" dirty="0">
                <a:latin typeface="Times New Roman" panose="02020603050405020304" pitchFamily="18" charset="0"/>
                <a:cs typeface="Times New Roman" panose="02020603050405020304" pitchFamily="18" charset="0"/>
              </a:rPr>
              <a:t>will </a:t>
            </a:r>
            <a:r>
              <a:rPr lang="en-US" sz="1600" spc="-5" dirty="0">
                <a:latin typeface="Times New Roman" panose="02020603050405020304" pitchFamily="18" charset="0"/>
                <a:cs typeface="Times New Roman" panose="02020603050405020304" pitchFamily="18" charset="0"/>
              </a:rPr>
              <a:t>be </a:t>
            </a:r>
            <a:r>
              <a:rPr lang="en-US" sz="1600" spc="-15" dirty="0">
                <a:latin typeface="Times New Roman" panose="02020603050405020304" pitchFamily="18" charset="0"/>
                <a:cs typeface="Times New Roman" panose="02020603050405020304" pitchFamily="18" charset="0"/>
              </a:rPr>
              <a:t>Oxygen</a:t>
            </a:r>
            <a:r>
              <a:rPr lang="en-US" sz="1600" spc="-125" dirty="0">
                <a:latin typeface="Times New Roman" panose="02020603050405020304" pitchFamily="18" charset="0"/>
                <a:cs typeface="Times New Roman" panose="02020603050405020304" pitchFamily="18" charset="0"/>
              </a:rPr>
              <a:t> </a:t>
            </a:r>
            <a:r>
              <a:rPr lang="en-US" sz="1600" spc="-10" dirty="0">
                <a:latin typeface="Times New Roman" panose="02020603050405020304" pitchFamily="18" charset="0"/>
                <a:cs typeface="Times New Roman" panose="02020603050405020304" pitchFamily="18" charset="0"/>
              </a:rPr>
              <a:t>Rich</a:t>
            </a:r>
            <a:endParaRPr lang="en-US" sz="1600" dirty="0">
              <a:latin typeface="Times New Roman" panose="02020603050405020304" pitchFamily="18" charset="0"/>
              <a:cs typeface="Times New Roman" panose="02020603050405020304" pitchFamily="18" charset="0"/>
            </a:endParaRPr>
          </a:p>
          <a:p>
            <a:pPr marL="27906" marR="5074">
              <a:lnSpc>
                <a:spcPct val="164200"/>
              </a:lnSpc>
              <a:spcBef>
                <a:spcPts val="180"/>
              </a:spcBef>
            </a:pPr>
            <a:r>
              <a:rPr lang="en-US" sz="1600" spc="-25" dirty="0">
                <a:latin typeface="Times New Roman" panose="02020603050405020304" pitchFamily="18" charset="0"/>
                <a:cs typeface="Times New Roman" panose="02020603050405020304" pitchFamily="18" charset="0"/>
              </a:rPr>
              <a:t>Algae Bloom, Water </a:t>
            </a:r>
            <a:r>
              <a:rPr lang="en-US" sz="1600" spc="-10" dirty="0">
                <a:latin typeface="Times New Roman" panose="02020603050405020304" pitchFamily="18" charset="0"/>
                <a:cs typeface="Times New Roman" panose="02020603050405020304" pitchFamily="18" charset="0"/>
              </a:rPr>
              <a:t>weeds &amp; </a:t>
            </a:r>
            <a:r>
              <a:rPr lang="en-US" sz="1600" spc="-20" dirty="0">
                <a:latin typeface="Times New Roman" panose="02020603050405020304" pitchFamily="18" charset="0"/>
                <a:cs typeface="Times New Roman" panose="02020603050405020304" pitchFamily="18" charset="0"/>
              </a:rPr>
              <a:t>hyacinth </a:t>
            </a:r>
            <a:r>
              <a:rPr lang="en-US" sz="1600" spc="-15" dirty="0">
                <a:latin typeface="Times New Roman" panose="02020603050405020304" pitchFamily="18" charset="0"/>
                <a:cs typeface="Times New Roman" panose="02020603050405020304" pitchFamily="18" charset="0"/>
              </a:rPr>
              <a:t>will </a:t>
            </a:r>
            <a:r>
              <a:rPr lang="en-US" sz="1600" spc="-20" dirty="0">
                <a:latin typeface="Times New Roman" panose="02020603050405020304" pitchFamily="18" charset="0"/>
                <a:cs typeface="Times New Roman" panose="02020603050405020304" pitchFamily="18" charset="0"/>
              </a:rPr>
              <a:t>stop </a:t>
            </a:r>
            <a:r>
              <a:rPr lang="en-US" sz="1600" spc="-10" dirty="0">
                <a:latin typeface="Times New Roman" panose="02020603050405020304" pitchFamily="18" charset="0"/>
                <a:cs typeface="Times New Roman" panose="02020603050405020304" pitchFamily="18" charset="0"/>
              </a:rPr>
              <a:t>growing.  Fishes become </a:t>
            </a:r>
            <a:r>
              <a:rPr lang="en-US" sz="1600" spc="-15" dirty="0">
                <a:latin typeface="Times New Roman" panose="02020603050405020304" pitchFamily="18" charset="0"/>
                <a:cs typeface="Times New Roman" panose="02020603050405020304" pitchFamily="18" charset="0"/>
              </a:rPr>
              <a:t>more</a:t>
            </a:r>
            <a:r>
              <a:rPr lang="en-US" sz="1600" spc="70" dirty="0">
                <a:latin typeface="Times New Roman" panose="02020603050405020304" pitchFamily="18" charset="0"/>
                <a:cs typeface="Times New Roman" panose="02020603050405020304" pitchFamily="18" charset="0"/>
              </a:rPr>
              <a:t> </a:t>
            </a:r>
            <a:r>
              <a:rPr lang="en-US" sz="1600" spc="-15" dirty="0">
                <a:latin typeface="Times New Roman" panose="02020603050405020304" pitchFamily="18" charset="0"/>
                <a:cs typeface="Times New Roman" panose="02020603050405020304" pitchFamily="18" charset="0"/>
              </a:rPr>
              <a:t>active</a:t>
            </a:r>
            <a:endParaRPr lang="en-US" sz="1600" dirty="0">
              <a:latin typeface="Times New Roman" panose="02020603050405020304" pitchFamily="18" charset="0"/>
              <a:cs typeface="Times New Roman" panose="02020603050405020304" pitchFamily="18" charset="0"/>
            </a:endParaRPr>
          </a:p>
          <a:p>
            <a:pPr marL="12685">
              <a:spcBef>
                <a:spcPts val="854"/>
              </a:spcBef>
            </a:pPr>
            <a:r>
              <a:rPr lang="en-US" sz="1600" spc="-5" dirty="0">
                <a:latin typeface="Times New Roman" panose="02020603050405020304" pitchFamily="18" charset="0"/>
                <a:cs typeface="Times New Roman" panose="02020603050405020304" pitchFamily="18" charset="0"/>
              </a:rPr>
              <a:t>No </a:t>
            </a:r>
            <a:r>
              <a:rPr lang="en-US" sz="1600" spc="-15" dirty="0">
                <a:latin typeface="Times New Roman" panose="02020603050405020304" pitchFamily="18" charset="0"/>
                <a:cs typeface="Times New Roman" panose="02020603050405020304" pitchFamily="18" charset="0"/>
              </a:rPr>
              <a:t>foul </a:t>
            </a:r>
            <a:r>
              <a:rPr lang="en-US" sz="1600" spc="-10" dirty="0">
                <a:latin typeface="Times New Roman" panose="02020603050405020304" pitchFamily="18" charset="0"/>
                <a:cs typeface="Times New Roman" panose="02020603050405020304" pitchFamily="18" charset="0"/>
              </a:rPr>
              <a:t>smell </a:t>
            </a:r>
            <a:r>
              <a:rPr lang="en-US" sz="1600" spc="-15" dirty="0">
                <a:latin typeface="Times New Roman" panose="02020603050405020304" pitchFamily="18" charset="0"/>
                <a:cs typeface="Times New Roman" panose="02020603050405020304" pitchFamily="18" charset="0"/>
              </a:rPr>
              <a:t>at </a:t>
            </a:r>
            <a:r>
              <a:rPr lang="en-US" sz="1600" dirty="0">
                <a:latin typeface="Times New Roman" panose="02020603050405020304" pitchFamily="18" charset="0"/>
                <a:cs typeface="Times New Roman" panose="02020603050405020304" pitchFamily="18" charset="0"/>
              </a:rPr>
              <a:t>all </a:t>
            </a:r>
            <a:r>
              <a:rPr lang="en-US" sz="1600" spc="-5" dirty="0">
                <a:latin typeface="Times New Roman" panose="02020603050405020304" pitchFamily="18" charset="0"/>
                <a:cs typeface="Times New Roman" panose="02020603050405020304" pitchFamily="18" charset="0"/>
              </a:rPr>
              <a:t>- </a:t>
            </a:r>
            <a:r>
              <a:rPr lang="en-US" sz="1600" spc="-15" dirty="0">
                <a:latin typeface="Times New Roman" panose="02020603050405020304" pitchFamily="18" charset="0"/>
                <a:cs typeface="Times New Roman" panose="02020603050405020304" pitchFamily="18" charset="0"/>
              </a:rPr>
              <a:t>100%</a:t>
            </a:r>
            <a:r>
              <a:rPr lang="en-US" sz="1600" spc="130" dirty="0">
                <a:latin typeface="Times New Roman" panose="02020603050405020304" pitchFamily="18" charset="0"/>
                <a:cs typeface="Times New Roman" panose="02020603050405020304" pitchFamily="18" charset="0"/>
              </a:rPr>
              <a:t> </a:t>
            </a:r>
            <a:r>
              <a:rPr lang="en-US" sz="1600" spc="-15" dirty="0">
                <a:latin typeface="Times New Roman" panose="02020603050405020304" pitchFamily="18" charset="0"/>
                <a:cs typeface="Times New Roman" panose="02020603050405020304" pitchFamily="18" charset="0"/>
              </a:rPr>
              <a:t>removal</a:t>
            </a:r>
          </a:p>
          <a:p>
            <a:pPr marL="12685">
              <a:spcBef>
                <a:spcPts val="854"/>
              </a:spcBef>
            </a:pPr>
            <a:r>
              <a:rPr lang="en-US" sz="1600" spc="-10" dirty="0">
                <a:latin typeface="Times New Roman" panose="02020603050405020304" pitchFamily="18" charset="0"/>
                <a:cs typeface="Times New Roman" panose="02020603050405020304" pitchFamily="18" charset="0"/>
              </a:rPr>
              <a:t>Animals &amp; Birds </a:t>
            </a:r>
            <a:r>
              <a:rPr lang="en-US" sz="1600" spc="-15" dirty="0">
                <a:latin typeface="Times New Roman" panose="02020603050405020304" pitchFamily="18" charset="0"/>
                <a:cs typeface="Times New Roman" panose="02020603050405020304" pitchFamily="18" charset="0"/>
              </a:rPr>
              <a:t>will start </a:t>
            </a:r>
            <a:r>
              <a:rPr lang="en-US" sz="1600" spc="-5" dirty="0">
                <a:latin typeface="Times New Roman" panose="02020603050405020304" pitchFamily="18" charset="0"/>
                <a:cs typeface="Times New Roman" panose="02020603050405020304" pitchFamily="18" charset="0"/>
              </a:rPr>
              <a:t>drinking </a:t>
            </a:r>
            <a:r>
              <a:rPr lang="en-US" sz="1600" spc="-20" dirty="0">
                <a:latin typeface="Times New Roman" panose="02020603050405020304" pitchFamily="18" charset="0"/>
                <a:cs typeface="Times New Roman" panose="02020603050405020304" pitchFamily="18" charset="0"/>
              </a:rPr>
              <a:t>water</a:t>
            </a:r>
            <a:endParaRPr lang="en-US" sz="1600" dirty="0">
              <a:latin typeface="Times New Roman" panose="02020603050405020304" pitchFamily="18" charset="0"/>
              <a:cs typeface="Times New Roman" panose="02020603050405020304" pitchFamily="18" charset="0"/>
            </a:endParaRPr>
          </a:p>
          <a:p>
            <a:pPr marL="12685">
              <a:spcBef>
                <a:spcPts val="854"/>
              </a:spcBef>
            </a:pPr>
            <a:r>
              <a:rPr lang="en-US" sz="1600" spc="-10" dirty="0">
                <a:latin typeface="Times New Roman" panose="02020603050405020304" pitchFamily="18" charset="0"/>
                <a:cs typeface="Times New Roman" panose="02020603050405020304" pitchFamily="18" charset="0"/>
              </a:rPr>
              <a:t>Mosquitoes </a:t>
            </a:r>
            <a:r>
              <a:rPr lang="en-US" sz="1600" spc="-15" dirty="0">
                <a:latin typeface="Times New Roman" panose="02020603050405020304" pitchFamily="18" charset="0"/>
                <a:cs typeface="Times New Roman" panose="02020603050405020304" pitchFamily="18" charset="0"/>
              </a:rPr>
              <a:t>will </a:t>
            </a:r>
            <a:r>
              <a:rPr lang="en-US" sz="1600" spc="-5" dirty="0">
                <a:latin typeface="Times New Roman" panose="02020603050405020304" pitchFamily="18" charset="0"/>
                <a:cs typeface="Times New Roman" panose="02020603050405020304" pitchFamily="18" charset="0"/>
              </a:rPr>
              <a:t>be</a:t>
            </a:r>
            <a:r>
              <a:rPr lang="en-US" sz="1600" spc="120" dirty="0">
                <a:latin typeface="Times New Roman" panose="02020603050405020304" pitchFamily="18" charset="0"/>
                <a:cs typeface="Times New Roman" panose="02020603050405020304" pitchFamily="18" charset="0"/>
              </a:rPr>
              <a:t> </a:t>
            </a:r>
            <a:r>
              <a:rPr lang="en-US" sz="1600" spc="-15" dirty="0">
                <a:latin typeface="Times New Roman" panose="02020603050405020304" pitchFamily="18" charset="0"/>
                <a:cs typeface="Times New Roman" panose="02020603050405020304" pitchFamily="18" charset="0"/>
              </a:rPr>
              <a:t>reduced</a:t>
            </a:r>
            <a:endParaRPr lang="en-US" sz="1600" dirty="0">
              <a:latin typeface="Times New Roman" panose="02020603050405020304" pitchFamily="18" charset="0"/>
              <a:cs typeface="Times New Roman" panose="02020603050405020304" pitchFamily="18" charset="0"/>
            </a:endParaRPr>
          </a:p>
        </p:txBody>
      </p:sp>
      <p:sp>
        <p:nvSpPr>
          <p:cNvPr id="13" name="Star: 5 Points 12">
            <a:extLst>
              <a:ext uri="{FF2B5EF4-FFF2-40B4-BE49-F238E27FC236}">
                <a16:creationId xmlns:a16="http://schemas.microsoft.com/office/drawing/2014/main" xmlns="" id="{CC07BBBB-9CCD-D506-4130-873A13C9D818}"/>
              </a:ext>
            </a:extLst>
          </p:cNvPr>
          <p:cNvSpPr/>
          <p:nvPr/>
        </p:nvSpPr>
        <p:spPr>
          <a:xfrm>
            <a:off x="2452254" y="1922319"/>
            <a:ext cx="218209" cy="28055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Star: 5 Points 13">
            <a:extLst>
              <a:ext uri="{FF2B5EF4-FFF2-40B4-BE49-F238E27FC236}">
                <a16:creationId xmlns:a16="http://schemas.microsoft.com/office/drawing/2014/main" xmlns="" id="{2867F318-4A2D-6D5A-1A68-0714B4501DC6}"/>
              </a:ext>
            </a:extLst>
          </p:cNvPr>
          <p:cNvSpPr/>
          <p:nvPr/>
        </p:nvSpPr>
        <p:spPr>
          <a:xfrm>
            <a:off x="2430088" y="2276302"/>
            <a:ext cx="218209" cy="28055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Star: 5 Points 14">
            <a:extLst>
              <a:ext uri="{FF2B5EF4-FFF2-40B4-BE49-F238E27FC236}">
                <a16:creationId xmlns:a16="http://schemas.microsoft.com/office/drawing/2014/main" xmlns="" id="{5D5E30BD-F8FB-BEDF-B45D-ECE84B7E403C}"/>
              </a:ext>
            </a:extLst>
          </p:cNvPr>
          <p:cNvSpPr/>
          <p:nvPr/>
        </p:nvSpPr>
        <p:spPr>
          <a:xfrm>
            <a:off x="2426624" y="2657301"/>
            <a:ext cx="218209" cy="280554"/>
          </a:xfrm>
          <a:prstGeom prst="star5">
            <a:avLst>
              <a:gd name="adj" fmla="val 16418"/>
              <a:gd name="hf" fmla="val 105146"/>
              <a:gd name="vf" fmla="val 11055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Star: 5 Points 15">
            <a:extLst>
              <a:ext uri="{FF2B5EF4-FFF2-40B4-BE49-F238E27FC236}">
                <a16:creationId xmlns:a16="http://schemas.microsoft.com/office/drawing/2014/main" xmlns="" id="{844B7CC4-8C64-516A-F91D-A5128BDE24A6}"/>
              </a:ext>
            </a:extLst>
          </p:cNvPr>
          <p:cNvSpPr/>
          <p:nvPr/>
        </p:nvSpPr>
        <p:spPr>
          <a:xfrm>
            <a:off x="2431472" y="3077787"/>
            <a:ext cx="218209" cy="28055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Star: 5 Points 16">
            <a:extLst>
              <a:ext uri="{FF2B5EF4-FFF2-40B4-BE49-F238E27FC236}">
                <a16:creationId xmlns:a16="http://schemas.microsoft.com/office/drawing/2014/main" xmlns="" id="{768FD09E-229E-1875-D267-0B2A39A48C65}"/>
              </a:ext>
            </a:extLst>
          </p:cNvPr>
          <p:cNvSpPr/>
          <p:nvPr/>
        </p:nvSpPr>
        <p:spPr>
          <a:xfrm>
            <a:off x="2442555" y="3429000"/>
            <a:ext cx="218209" cy="280554"/>
          </a:xfrm>
          <a:prstGeom prst="star5">
            <a:avLst>
              <a:gd name="adj" fmla="val 16418"/>
              <a:gd name="hf" fmla="val 105146"/>
              <a:gd name="vf" fmla="val 11055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Star: 5 Points 17">
            <a:extLst>
              <a:ext uri="{FF2B5EF4-FFF2-40B4-BE49-F238E27FC236}">
                <a16:creationId xmlns:a16="http://schemas.microsoft.com/office/drawing/2014/main" xmlns="" id="{A1DAD32B-D963-8AF6-E922-97704898A56B}"/>
              </a:ext>
            </a:extLst>
          </p:cNvPr>
          <p:cNvSpPr/>
          <p:nvPr/>
        </p:nvSpPr>
        <p:spPr>
          <a:xfrm>
            <a:off x="2448098" y="3805149"/>
            <a:ext cx="218209" cy="28055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0" name="Picture 19">
            <a:extLst>
              <a:ext uri="{FF2B5EF4-FFF2-40B4-BE49-F238E27FC236}">
                <a16:creationId xmlns:a16="http://schemas.microsoft.com/office/drawing/2014/main" xmlns="" id="{E498AACF-D105-830B-E6E0-70479C91913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93582" y="160983"/>
            <a:ext cx="1067637" cy="1085626"/>
          </a:xfrm>
          <a:prstGeom prst="rect">
            <a:avLst/>
          </a:prstGeom>
        </p:spPr>
      </p:pic>
    </p:spTree>
    <p:extLst>
      <p:ext uri="{BB962C8B-B14F-4D97-AF65-F5344CB8AC3E}">
        <p14:creationId xmlns:p14="http://schemas.microsoft.com/office/powerpoint/2010/main" val="1914440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856B016-8FA3-FC57-33AC-54449B324CD3}"/>
              </a:ext>
            </a:extLst>
          </p:cNvPr>
          <p:cNvSpPr>
            <a:spLocks noGrp="1"/>
          </p:cNvSpPr>
          <p:nvPr>
            <p:ph idx="1"/>
          </p:nvPr>
        </p:nvSpPr>
        <p:spPr>
          <a:xfrm>
            <a:off x="6167438" y="2300548"/>
            <a:ext cx="5863936" cy="2670463"/>
          </a:xfrm>
        </p:spPr>
        <p:txBody>
          <a:bodyPr>
            <a:normAutofit/>
          </a:bodyPr>
          <a:lstStyle/>
          <a:p>
            <a:r>
              <a:rPr lang="en-US" sz="1600" b="1" dirty="0">
                <a:solidFill>
                  <a:srgbClr val="FFC000"/>
                </a:solidFill>
                <a:latin typeface="Times New Roman" panose="02020603050405020304" pitchFamily="18" charset="0"/>
                <a:cs typeface="Times New Roman" panose="02020603050405020304" pitchFamily="18" charset="0"/>
              </a:rPr>
              <a:t>Algae keeps Ganga , Yamuna , and other Rivers/water bodies relatively clean  in spite of heavy pollution</a:t>
            </a:r>
          </a:p>
          <a:p>
            <a:endParaRPr lang="en-US" b="1" dirty="0">
              <a:solidFill>
                <a:srgbClr val="FFC000"/>
              </a:solidFill>
              <a:latin typeface="Helvetica Neue"/>
            </a:endParaRPr>
          </a:p>
          <a:p>
            <a:r>
              <a:rPr lang="en-US" sz="1600" b="1" dirty="0">
                <a:solidFill>
                  <a:srgbClr val="FFC000"/>
                </a:solidFill>
                <a:latin typeface="Times New Roman" panose="02020603050405020304" pitchFamily="18" charset="0"/>
                <a:cs typeface="Times New Roman" panose="02020603050405020304" pitchFamily="18" charset="0"/>
              </a:rPr>
              <a:t>Presence of Algae in Water Bio oxygenate the medium and absorbs excess nutrition </a:t>
            </a:r>
          </a:p>
          <a:p>
            <a:endParaRPr lang="en-IN" dirty="0"/>
          </a:p>
        </p:txBody>
      </p:sp>
      <p:pic>
        <p:nvPicPr>
          <p:cNvPr id="4" name="Picture 3" descr="hrr-ganga.jpg">
            <a:extLst>
              <a:ext uri="{FF2B5EF4-FFF2-40B4-BE49-F238E27FC236}">
                <a16:creationId xmlns:a16="http://schemas.microsoft.com/office/drawing/2014/main" xmlns="" id="{42ED47A2-74D1-740B-000F-0A2FE04837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728" y="1762299"/>
            <a:ext cx="5763818" cy="4384961"/>
          </a:xfrm>
          <a:prstGeom prst="rect">
            <a:avLst/>
          </a:prstGeom>
        </p:spPr>
      </p:pic>
      <p:pic>
        <p:nvPicPr>
          <p:cNvPr id="6" name="Picture 5">
            <a:extLst>
              <a:ext uri="{FF2B5EF4-FFF2-40B4-BE49-F238E27FC236}">
                <a16:creationId xmlns:a16="http://schemas.microsoft.com/office/drawing/2014/main" xmlns="" id="{52BDE5F2-71DB-0A6E-BF75-29980E85A8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3582" y="77855"/>
            <a:ext cx="1067638" cy="1085626"/>
          </a:xfrm>
          <a:prstGeom prst="rect">
            <a:avLst/>
          </a:prstGeom>
        </p:spPr>
      </p:pic>
      <p:sp>
        <p:nvSpPr>
          <p:cNvPr id="5" name="TextBox 4">
            <a:extLst>
              <a:ext uri="{FF2B5EF4-FFF2-40B4-BE49-F238E27FC236}">
                <a16:creationId xmlns:a16="http://schemas.microsoft.com/office/drawing/2014/main" xmlns="" id="{DBCA6E0F-B029-8CE0-9B84-E2A2A864A7FF}"/>
              </a:ext>
            </a:extLst>
          </p:cNvPr>
          <p:cNvSpPr txBox="1"/>
          <p:nvPr/>
        </p:nvSpPr>
        <p:spPr>
          <a:xfrm>
            <a:off x="2973878" y="476196"/>
            <a:ext cx="6097384" cy="954107"/>
          </a:xfrm>
          <a:prstGeom prst="rect">
            <a:avLst/>
          </a:prstGeom>
          <a:noFill/>
        </p:spPr>
        <p:txBody>
          <a:bodyPr wrap="square">
            <a:spAutoFit/>
          </a:bodyPr>
          <a:lstStyle/>
          <a:p>
            <a:pPr marL="0" indent="0" algn="ctr">
              <a:buNone/>
            </a:pPr>
            <a:r>
              <a:rPr lang="en-US" sz="2800" cap="all" dirty="0">
                <a:solidFill>
                  <a:srgbClr val="007E39"/>
                </a:solidFill>
                <a:latin typeface="Algerian" panose="04020705040A02060702" pitchFamily="82" charset="0"/>
                <a:ea typeface="+mj-ea"/>
                <a:cs typeface="+mj-cs"/>
              </a:rPr>
              <a:t>Micro Algae can be compared to Micro-aquatic </a:t>
            </a:r>
            <a:r>
              <a:rPr lang="en-US" sz="1800" dirty="0">
                <a:solidFill>
                  <a:srgbClr val="FFFFFF"/>
                </a:solidFill>
                <a:latin typeface="Helvetica Neue"/>
                <a:cs typeface="Helvetica Neue"/>
              </a:rPr>
              <a:t>plants </a:t>
            </a:r>
          </a:p>
        </p:txBody>
      </p:sp>
    </p:spTree>
    <p:extLst>
      <p:ext uri="{BB962C8B-B14F-4D97-AF65-F5344CB8AC3E}">
        <p14:creationId xmlns:p14="http://schemas.microsoft.com/office/powerpoint/2010/main" val="2676277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8DB2E2-4E59-5921-5957-CD5016F1213A}"/>
              </a:ext>
            </a:extLst>
          </p:cNvPr>
          <p:cNvSpPr>
            <a:spLocks noGrp="1"/>
          </p:cNvSpPr>
          <p:nvPr>
            <p:ph type="title"/>
          </p:nvPr>
        </p:nvSpPr>
        <p:spPr>
          <a:xfrm>
            <a:off x="1475508" y="0"/>
            <a:ext cx="8863445" cy="1760546"/>
          </a:xfrm>
        </p:spPr>
        <p:txBody>
          <a:bodyPr>
            <a:normAutofit/>
          </a:bodyPr>
          <a:lstStyle/>
          <a:p>
            <a:r>
              <a:rPr lang="en-US" sz="2800" dirty="0">
                <a:solidFill>
                  <a:srgbClr val="007E39"/>
                </a:solidFill>
                <a:latin typeface="Algerian" panose="04020705040A02060702" pitchFamily="82" charset="0"/>
              </a:rPr>
              <a:t>Comparison </a:t>
            </a:r>
            <a:br>
              <a:rPr lang="en-US" sz="2800" dirty="0">
                <a:solidFill>
                  <a:srgbClr val="007E39"/>
                </a:solidFill>
                <a:latin typeface="Algerian" panose="04020705040A02060702" pitchFamily="82" charset="0"/>
              </a:rPr>
            </a:br>
            <a:r>
              <a:rPr lang="en-US" sz="2800" dirty="0">
                <a:solidFill>
                  <a:srgbClr val="007E39"/>
                </a:solidFill>
                <a:latin typeface="Algerian" panose="04020705040A02060702" pitchFamily="82" charset="0"/>
              </a:rPr>
              <a:t>Trees/Plants Versus Micro-Algae</a:t>
            </a:r>
            <a:br>
              <a:rPr lang="en-US" sz="2800" dirty="0">
                <a:solidFill>
                  <a:srgbClr val="007E39"/>
                </a:solidFill>
                <a:latin typeface="Algerian" panose="04020705040A02060702" pitchFamily="82" charset="0"/>
              </a:rPr>
            </a:br>
            <a:r>
              <a:rPr lang="en-US" sz="2800" dirty="0">
                <a:solidFill>
                  <a:srgbClr val="007E39"/>
                </a:solidFill>
                <a:latin typeface="Algerian" panose="04020705040A02060702" pitchFamily="82" charset="0"/>
              </a:rPr>
              <a:t>As trees purify air , Algae purifies Water</a:t>
            </a:r>
            <a:endParaRPr lang="en-IN" sz="2800" dirty="0">
              <a:solidFill>
                <a:srgbClr val="007E39"/>
              </a:solidFill>
              <a:latin typeface="Algerian" panose="04020705040A02060702" pitchFamily="82" charset="0"/>
            </a:endParaRPr>
          </a:p>
        </p:txBody>
      </p:sp>
      <p:sp>
        <p:nvSpPr>
          <p:cNvPr id="3" name="Content Placeholder 2">
            <a:extLst>
              <a:ext uri="{FF2B5EF4-FFF2-40B4-BE49-F238E27FC236}">
                <a16:creationId xmlns:a16="http://schemas.microsoft.com/office/drawing/2014/main" xmlns="" id="{29F38849-7AE0-D0D5-96E5-68558CD93090}"/>
              </a:ext>
            </a:extLst>
          </p:cNvPr>
          <p:cNvSpPr>
            <a:spLocks noGrp="1"/>
          </p:cNvSpPr>
          <p:nvPr>
            <p:ph idx="1"/>
          </p:nvPr>
        </p:nvSpPr>
        <p:spPr>
          <a:xfrm>
            <a:off x="277871" y="1895302"/>
            <a:ext cx="11779134" cy="3802379"/>
          </a:xfrm>
        </p:spPr>
        <p:txBody>
          <a:bodyPr>
            <a:normAutofit fontScale="62500" lnSpcReduction="20000"/>
          </a:bodyPr>
          <a:lstStyle/>
          <a:p>
            <a:r>
              <a:rPr lang="en-US" sz="3200" b="1" dirty="0">
                <a:solidFill>
                  <a:srgbClr val="00B050"/>
                </a:solidFill>
                <a:latin typeface="Algerian" panose="04020705040A02060702" pitchFamily="82" charset="0"/>
                <a:ea typeface="+mj-ea"/>
                <a:cs typeface="Times New Roman" panose="02020603050405020304" pitchFamily="18" charset="0"/>
              </a:rPr>
              <a:t>PLANTS </a:t>
            </a:r>
            <a:r>
              <a:rPr lang="en-US" sz="3200" b="1" dirty="0">
                <a:solidFill>
                  <a:srgbClr val="00B050"/>
                </a:solidFill>
                <a:latin typeface="+mj-lt"/>
                <a:ea typeface="+mj-ea"/>
                <a:cs typeface="+mj-cs"/>
              </a:rPr>
              <a:t>                                                                    </a:t>
            </a:r>
            <a:r>
              <a:rPr lang="en-US" sz="3200" b="1" dirty="0">
                <a:solidFill>
                  <a:srgbClr val="00B050"/>
                </a:solidFill>
                <a:latin typeface="Algerian" panose="04020705040A02060702" pitchFamily="82" charset="0"/>
                <a:ea typeface="+mj-ea"/>
                <a:cs typeface="Times New Roman" panose="02020603050405020304" pitchFamily="18" charset="0"/>
              </a:rPr>
              <a:t>ALGAE</a:t>
            </a:r>
          </a:p>
          <a:p>
            <a:r>
              <a:rPr lang="en-US" sz="2600" dirty="0">
                <a:latin typeface="Times New Roman" panose="02020603050405020304" pitchFamily="18" charset="0"/>
                <a:cs typeface="Times New Roman" panose="02020603050405020304" pitchFamily="18" charset="0"/>
              </a:rPr>
              <a:t>Takes years to Grow                                                                 Takes Hours/days to grow</a:t>
            </a:r>
          </a:p>
          <a:p>
            <a:r>
              <a:rPr lang="en-US" sz="2600" dirty="0">
                <a:latin typeface="Times New Roman" panose="02020603050405020304" pitchFamily="18" charset="0"/>
                <a:cs typeface="Times New Roman" panose="02020603050405020304" pitchFamily="18" charset="0"/>
              </a:rPr>
              <a:t>Does transpiration                                                                    Algae do transpiration</a:t>
            </a:r>
          </a:p>
          <a:p>
            <a:r>
              <a:rPr lang="en-US" sz="2600" dirty="0">
                <a:latin typeface="Times New Roman" panose="02020603050405020304" pitchFamily="18" charset="0"/>
                <a:cs typeface="Times New Roman" panose="02020603050405020304" pitchFamily="18" charset="0"/>
              </a:rPr>
              <a:t>Needs Nitrates /Phosphates other                                     Also needs Nitrates/Phosphates /other nutrition to grow nutrition to grow</a:t>
            </a:r>
          </a:p>
          <a:p>
            <a:r>
              <a:rPr lang="en-US" sz="2600" dirty="0">
                <a:latin typeface="Times New Roman" panose="02020603050405020304" pitchFamily="18" charset="0"/>
                <a:cs typeface="Times New Roman" panose="02020603050405020304" pitchFamily="18" charset="0"/>
              </a:rPr>
              <a:t>Produces roots, Leaves, stem etc. while growing   Does not produce leaves/roots etc.</a:t>
            </a:r>
          </a:p>
          <a:p>
            <a:r>
              <a:rPr lang="en-US" sz="2600" b="1" dirty="0">
                <a:latin typeface="Times New Roman" panose="02020603050405020304" pitchFamily="18" charset="0"/>
                <a:cs typeface="Times New Roman" panose="02020603050405020304" pitchFamily="18" charset="0"/>
              </a:rPr>
              <a:t>Multiplication of cell is very slow                            Multiplication of cell takes place at</a:t>
            </a:r>
          </a:p>
          <a:p>
            <a:pPr marL="0" indent="0">
              <a:buNone/>
            </a:pPr>
            <a:r>
              <a:rPr lang="en-US" sz="2600" b="1" dirty="0">
                <a:latin typeface="Times New Roman" panose="02020603050405020304" pitchFamily="18" charset="0"/>
                <a:cs typeface="Times New Roman" panose="02020603050405020304" pitchFamily="18" charset="0"/>
              </a:rPr>
              <a:t>                                                                                                                    very  fast rate                    </a:t>
            </a:r>
          </a:p>
          <a:p>
            <a:pPr marL="0" indent="0">
              <a:buNone/>
            </a:pPr>
            <a:endParaRPr lang="en-US" sz="2600" b="1" dirty="0">
              <a:latin typeface="Times New Roman" panose="02020603050405020304" pitchFamily="18" charset="0"/>
              <a:cs typeface="Times New Roman" panose="02020603050405020304" pitchFamily="18" charset="0"/>
            </a:endParaRPr>
          </a:p>
          <a:p>
            <a:pPr marL="0" indent="0">
              <a:buNone/>
            </a:pPr>
            <a:r>
              <a:rPr lang="en-US" sz="2600" dirty="0">
                <a:latin typeface="Times New Roman" panose="02020603050405020304" pitchFamily="18" charset="0"/>
                <a:cs typeface="Times New Roman" panose="02020603050405020304" pitchFamily="18" charset="0"/>
              </a:rPr>
              <a:t>Cannot tolerate harsh conditions                                      Can tolerate very harsh conditions</a:t>
            </a:r>
          </a:p>
          <a:p>
            <a:endParaRPr lang="en-US" sz="2600" dirty="0">
              <a:latin typeface="Times New Roman" panose="02020603050405020304" pitchFamily="18" charset="0"/>
              <a:cs typeface="Times New Roman" panose="02020603050405020304" pitchFamily="18" charset="0"/>
            </a:endParaRPr>
          </a:p>
          <a:p>
            <a:pPr marL="0" indent="0">
              <a:buNone/>
            </a:pPr>
            <a:endParaRPr lang="en-US" dirty="0">
              <a:latin typeface="Helvetica Neue"/>
              <a:cs typeface="Helvetica Neue"/>
            </a:endParaRPr>
          </a:p>
          <a:p>
            <a:endParaRPr lang="en-US" dirty="0">
              <a:latin typeface="Helvetica Neue"/>
              <a:cs typeface="Helvetica Neue"/>
            </a:endParaRPr>
          </a:p>
          <a:p>
            <a:endParaRPr lang="en-US" dirty="0">
              <a:solidFill>
                <a:srgbClr val="FFFF00"/>
              </a:solidFill>
              <a:latin typeface="Helvetica Neue"/>
              <a:cs typeface="Helvetica Neue"/>
            </a:endParaRPr>
          </a:p>
          <a:p>
            <a:endParaRPr lang="en-IN" dirty="0"/>
          </a:p>
        </p:txBody>
      </p:sp>
      <p:pic>
        <p:nvPicPr>
          <p:cNvPr id="5" name="Picture 4">
            <a:extLst>
              <a:ext uri="{FF2B5EF4-FFF2-40B4-BE49-F238E27FC236}">
                <a16:creationId xmlns:a16="http://schemas.microsoft.com/office/drawing/2014/main" xmlns="" id="{1C3E4DC8-12D7-8920-AA6B-784025209F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03973" y="140201"/>
            <a:ext cx="1046855" cy="1064494"/>
          </a:xfrm>
          <a:prstGeom prst="rect">
            <a:avLst/>
          </a:prstGeom>
        </p:spPr>
      </p:pic>
    </p:spTree>
    <p:extLst>
      <p:ext uri="{BB962C8B-B14F-4D97-AF65-F5344CB8AC3E}">
        <p14:creationId xmlns:p14="http://schemas.microsoft.com/office/powerpoint/2010/main" val="435092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96FDBE-9F2A-0CC3-C06A-891FEE8CC8A7}"/>
              </a:ext>
            </a:extLst>
          </p:cNvPr>
          <p:cNvSpPr>
            <a:spLocks noGrp="1"/>
          </p:cNvSpPr>
          <p:nvPr>
            <p:ph type="title"/>
          </p:nvPr>
        </p:nvSpPr>
        <p:spPr>
          <a:xfrm>
            <a:off x="755833" y="310946"/>
            <a:ext cx="10364451" cy="1596177"/>
          </a:xfrm>
        </p:spPr>
        <p:txBody>
          <a:bodyPr>
            <a:normAutofit/>
          </a:bodyPr>
          <a:lstStyle/>
          <a:p>
            <a:r>
              <a:rPr lang="en-US" sz="2800" dirty="0">
                <a:solidFill>
                  <a:srgbClr val="007E39"/>
                </a:solidFill>
                <a:latin typeface="Algerian" panose="04020705040A02060702" pitchFamily="82" charset="0"/>
                <a:cs typeface="Helvetica Neue"/>
              </a:rPr>
              <a:t>What Algae does to protect Environment</a:t>
            </a:r>
            <a:br>
              <a:rPr lang="en-US" sz="2800" dirty="0">
                <a:solidFill>
                  <a:srgbClr val="007E39"/>
                </a:solidFill>
                <a:latin typeface="Algerian" panose="04020705040A02060702" pitchFamily="82" charset="0"/>
                <a:cs typeface="Helvetica Neue"/>
              </a:rPr>
            </a:br>
            <a:r>
              <a:rPr lang="en-US" sz="2800" dirty="0">
                <a:solidFill>
                  <a:srgbClr val="007E39"/>
                </a:solidFill>
                <a:latin typeface="Algerian" panose="04020705040A02060702" pitchFamily="82" charset="0"/>
                <a:cs typeface="Helvetica Neue"/>
              </a:rPr>
              <a:t> ( Water and Air)</a:t>
            </a:r>
            <a:r>
              <a:rPr lang="en-US" sz="2800" dirty="0">
                <a:solidFill>
                  <a:srgbClr val="007E39"/>
                </a:solidFill>
                <a:latin typeface="Helvetica Neue"/>
                <a:cs typeface="Helvetica Neue"/>
              </a:rPr>
              <a:t> </a:t>
            </a:r>
            <a:endParaRPr lang="en-IN" sz="2800" dirty="0">
              <a:solidFill>
                <a:srgbClr val="007E39"/>
              </a:solidFill>
            </a:endParaRPr>
          </a:p>
        </p:txBody>
      </p:sp>
      <p:graphicFrame>
        <p:nvGraphicFramePr>
          <p:cNvPr id="4" name="Content Placeholder 73">
            <a:extLst>
              <a:ext uri="{FF2B5EF4-FFF2-40B4-BE49-F238E27FC236}">
                <a16:creationId xmlns:a16="http://schemas.microsoft.com/office/drawing/2014/main" xmlns="" id="{560F9774-B9DF-E2A4-7F30-AE30ECD1B9F0}"/>
              </a:ext>
            </a:extLst>
          </p:cNvPr>
          <p:cNvGraphicFramePr>
            <a:graphicFrameLocks noGrp="1"/>
          </p:cNvGraphicFramePr>
          <p:nvPr>
            <p:ph idx="1"/>
            <p:extLst>
              <p:ext uri="{D42A27DB-BD31-4B8C-83A1-F6EECF244321}">
                <p14:modId xmlns:p14="http://schemas.microsoft.com/office/powerpoint/2010/main" val="1724636752"/>
              </p:ext>
            </p:extLst>
          </p:nvPr>
        </p:nvGraphicFramePr>
        <p:xfrm>
          <a:off x="914400" y="2350338"/>
          <a:ext cx="10363200" cy="3424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8" name="Group 7">
            <a:extLst>
              <a:ext uri="{FF2B5EF4-FFF2-40B4-BE49-F238E27FC236}">
                <a16:creationId xmlns:a16="http://schemas.microsoft.com/office/drawing/2014/main" xmlns="" id="{3F59DDA2-05A8-C7D9-7D2C-B23EFC7F1C5B}"/>
              </a:ext>
            </a:extLst>
          </p:cNvPr>
          <p:cNvGrpSpPr/>
          <p:nvPr/>
        </p:nvGrpSpPr>
        <p:grpSpPr>
          <a:xfrm>
            <a:off x="4295603" y="2421082"/>
            <a:ext cx="1211580" cy="1255222"/>
            <a:chOff x="685799" y="2175274"/>
            <a:chExt cx="832235" cy="956592"/>
          </a:xfrm>
        </p:grpSpPr>
        <p:sp>
          <p:nvSpPr>
            <p:cNvPr id="9" name="Hexagon 8">
              <a:extLst>
                <a:ext uri="{FF2B5EF4-FFF2-40B4-BE49-F238E27FC236}">
                  <a16:creationId xmlns:a16="http://schemas.microsoft.com/office/drawing/2014/main" xmlns="" id="{685A25B0-1DA8-2C8E-6CCB-45BA8DE2247C}"/>
                </a:ext>
              </a:extLst>
            </p:cNvPr>
            <p:cNvSpPr/>
            <p:nvPr/>
          </p:nvSpPr>
          <p:spPr>
            <a:xfrm rot="5400000">
              <a:off x="623621" y="2237452"/>
              <a:ext cx="956592" cy="832235"/>
            </a:xfrm>
            <a:prstGeom prst="hexagon">
              <a:avLst>
                <a:gd name="adj" fmla="val 25000"/>
                <a:gd name="vf" fmla="val 115470"/>
              </a:avLst>
            </a:prstGeom>
            <a:solidFill>
              <a:schemeClr val="bg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Hexagon 4">
              <a:extLst>
                <a:ext uri="{FF2B5EF4-FFF2-40B4-BE49-F238E27FC236}">
                  <a16:creationId xmlns:a16="http://schemas.microsoft.com/office/drawing/2014/main" xmlns="" id="{AC7EE189-1B46-BDFD-8549-7D2C1CD4B1E3}"/>
                </a:ext>
              </a:extLst>
            </p:cNvPr>
            <p:cNvSpPr txBox="1"/>
            <p:nvPr/>
          </p:nvSpPr>
          <p:spPr>
            <a:xfrm>
              <a:off x="815489" y="2324343"/>
              <a:ext cx="572855" cy="6584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r>
                <a:rPr lang="en-US" sz="1050" b="1" cap="all" dirty="0">
                  <a:solidFill>
                    <a:srgbClr val="FFC000"/>
                  </a:solidFill>
                  <a:latin typeface="Tw Cen MT" panose="020B0602020104020603"/>
                </a:rPr>
                <a:t>Sets up Natural </a:t>
              </a:r>
            </a:p>
            <a:p>
              <a:pPr lvl="0"/>
              <a:r>
                <a:rPr lang="en-US" sz="1050" b="1" cap="all" dirty="0">
                  <a:solidFill>
                    <a:srgbClr val="FFC000"/>
                  </a:solidFill>
                  <a:latin typeface="Tw Cen MT" panose="020B0602020104020603"/>
                </a:rPr>
                <a:t>Food Chain</a:t>
              </a:r>
            </a:p>
          </p:txBody>
        </p:sp>
      </p:grpSp>
      <p:pic>
        <p:nvPicPr>
          <p:cNvPr id="5" name="Picture 4">
            <a:extLst>
              <a:ext uri="{FF2B5EF4-FFF2-40B4-BE49-F238E27FC236}">
                <a16:creationId xmlns:a16="http://schemas.microsoft.com/office/drawing/2014/main" xmlns="" id="{776639C8-2581-FFC1-F077-1F8AEF101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93632" y="77856"/>
            <a:ext cx="1088370" cy="1106708"/>
          </a:xfrm>
          <a:prstGeom prst="rect">
            <a:avLst/>
          </a:prstGeom>
        </p:spPr>
      </p:pic>
    </p:spTree>
    <p:extLst>
      <p:ext uri="{BB962C8B-B14F-4D97-AF65-F5344CB8AC3E}">
        <p14:creationId xmlns:p14="http://schemas.microsoft.com/office/powerpoint/2010/main" val="185533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462D1D-B52C-1149-61CE-93F93B6D9D6E}"/>
              </a:ext>
            </a:extLst>
          </p:cNvPr>
          <p:cNvSpPr>
            <a:spLocks noGrp="1"/>
          </p:cNvSpPr>
          <p:nvPr>
            <p:ph type="title"/>
          </p:nvPr>
        </p:nvSpPr>
        <p:spPr>
          <a:xfrm>
            <a:off x="772187" y="694268"/>
            <a:ext cx="9404723" cy="1024466"/>
          </a:xfrm>
        </p:spPr>
        <p:txBody>
          <a:bodyPr>
            <a:normAutofit fontScale="90000"/>
          </a:bodyPr>
          <a:lstStyle/>
          <a:p>
            <a:r>
              <a:rPr lang="en-US" sz="3100" dirty="0">
                <a:solidFill>
                  <a:srgbClr val="007E39"/>
                </a:solidFill>
                <a:latin typeface="Algerian" panose="04020705040A02060702" pitchFamily="82" charset="0"/>
                <a:cs typeface="Helvetica Neue"/>
              </a:rPr>
              <a:t>Algae for Waste water Treatment</a:t>
            </a:r>
            <a:r>
              <a:rPr lang="en-US" sz="3200" dirty="0">
                <a:latin typeface="Helvetica Neue"/>
                <a:cs typeface="Helvetica Neue"/>
              </a:rPr>
              <a:t/>
            </a:r>
            <a:br>
              <a:rPr lang="en-US" sz="3200" dirty="0">
                <a:latin typeface="Helvetica Neue"/>
                <a:cs typeface="Helvetica Neue"/>
              </a:rPr>
            </a:br>
            <a:r>
              <a:rPr lang="en-US" sz="3200" dirty="0"/>
              <a:t/>
            </a:r>
            <a:br>
              <a:rPr lang="en-US" sz="3200" dirty="0"/>
            </a:br>
            <a:endParaRPr lang="en-IN" sz="3200" dirty="0"/>
          </a:p>
        </p:txBody>
      </p:sp>
      <p:sp>
        <p:nvSpPr>
          <p:cNvPr id="3" name="Content Placeholder 2">
            <a:extLst>
              <a:ext uri="{FF2B5EF4-FFF2-40B4-BE49-F238E27FC236}">
                <a16:creationId xmlns:a16="http://schemas.microsoft.com/office/drawing/2014/main" xmlns="" id="{43AD19AD-E5F1-EB52-4150-B2872AB2C535}"/>
              </a:ext>
            </a:extLst>
          </p:cNvPr>
          <p:cNvSpPr>
            <a:spLocks noGrp="1"/>
          </p:cNvSpPr>
          <p:nvPr>
            <p:ph idx="1"/>
          </p:nvPr>
        </p:nvSpPr>
        <p:spPr>
          <a:xfrm>
            <a:off x="713270" y="2151303"/>
            <a:ext cx="10364452" cy="896698"/>
          </a:xfrm>
        </p:spPr>
        <p:txBody>
          <a:bodyPr/>
          <a:lstStyle/>
          <a:p>
            <a:pPr marL="0" indent="0">
              <a:buNone/>
            </a:pPr>
            <a:r>
              <a:rPr lang="en-US" dirty="0">
                <a:latin typeface="Helvetica Neue"/>
                <a:cs typeface="Helvetica Neue"/>
              </a:rPr>
              <a:t>                     </a:t>
            </a:r>
            <a:r>
              <a:rPr lang="en-US" b="1" dirty="0">
                <a:latin typeface="Algerian" panose="04020705040A02060702" pitchFamily="82" charset="0"/>
                <a:cs typeface="Helvetica Neue"/>
              </a:rPr>
              <a:t>Reduction of parameters by </a:t>
            </a:r>
            <a:r>
              <a:rPr lang="en-US" b="1" dirty="0" err="1">
                <a:latin typeface="Algerian" panose="04020705040A02060702" pitchFamily="82" charset="0"/>
                <a:cs typeface="Helvetica Neue"/>
              </a:rPr>
              <a:t>PhyCoremediation</a:t>
            </a:r>
            <a:r>
              <a:rPr lang="en-US" b="1" dirty="0">
                <a:latin typeface="Algerian" panose="04020705040A02060702" pitchFamily="82" charset="0"/>
                <a:cs typeface="Helvetica Neue"/>
              </a:rPr>
              <a:t> </a:t>
            </a:r>
          </a:p>
          <a:p>
            <a:endParaRPr lang="en-IN" dirty="0"/>
          </a:p>
        </p:txBody>
      </p:sp>
      <p:pic>
        <p:nvPicPr>
          <p:cNvPr id="4" name="Picture 3">
            <a:extLst>
              <a:ext uri="{FF2B5EF4-FFF2-40B4-BE49-F238E27FC236}">
                <a16:creationId xmlns:a16="http://schemas.microsoft.com/office/drawing/2014/main" xmlns="" id="{D6BF9437-73F7-369D-BE85-EF4EAFB40253}"/>
              </a:ext>
            </a:extLst>
          </p:cNvPr>
          <p:cNvPicPr>
            <a:picLocks noChangeAspect="1"/>
          </p:cNvPicPr>
          <p:nvPr/>
        </p:nvPicPr>
        <p:blipFill>
          <a:blip r:embed="rId2"/>
          <a:stretch>
            <a:fillRect/>
          </a:stretch>
        </p:blipFill>
        <p:spPr>
          <a:xfrm>
            <a:off x="1427327" y="3014436"/>
            <a:ext cx="8193588" cy="414564"/>
          </a:xfrm>
          <a:prstGeom prst="rect">
            <a:avLst/>
          </a:prstGeom>
        </p:spPr>
      </p:pic>
      <p:sp>
        <p:nvSpPr>
          <p:cNvPr id="5" name="Down Arrow 8">
            <a:extLst>
              <a:ext uri="{FF2B5EF4-FFF2-40B4-BE49-F238E27FC236}">
                <a16:creationId xmlns:a16="http://schemas.microsoft.com/office/drawing/2014/main" xmlns="" id="{CEBEDEBC-95E1-C95F-DBA9-E606813B3312}"/>
              </a:ext>
            </a:extLst>
          </p:cNvPr>
          <p:cNvSpPr/>
          <p:nvPr/>
        </p:nvSpPr>
        <p:spPr>
          <a:xfrm>
            <a:off x="1582466" y="3429000"/>
            <a:ext cx="408432" cy="217170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Down Arrow 9">
            <a:extLst>
              <a:ext uri="{FF2B5EF4-FFF2-40B4-BE49-F238E27FC236}">
                <a16:creationId xmlns:a16="http://schemas.microsoft.com/office/drawing/2014/main" xmlns="" id="{65A9635E-5AAB-0FA2-460A-BC0E6538D5D7}"/>
              </a:ext>
            </a:extLst>
          </p:cNvPr>
          <p:cNvSpPr/>
          <p:nvPr/>
        </p:nvSpPr>
        <p:spPr>
          <a:xfrm>
            <a:off x="2335945" y="3429000"/>
            <a:ext cx="484632" cy="200025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7" name="Down Arrow 10">
            <a:extLst>
              <a:ext uri="{FF2B5EF4-FFF2-40B4-BE49-F238E27FC236}">
                <a16:creationId xmlns:a16="http://schemas.microsoft.com/office/drawing/2014/main" xmlns="" id="{D90B5B57-CA0A-C265-A81A-8855353DF42C}"/>
              </a:ext>
            </a:extLst>
          </p:cNvPr>
          <p:cNvSpPr/>
          <p:nvPr/>
        </p:nvSpPr>
        <p:spPr>
          <a:xfrm>
            <a:off x="3081032" y="3429000"/>
            <a:ext cx="484632" cy="1024838"/>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Down Arrow 11">
            <a:extLst>
              <a:ext uri="{FF2B5EF4-FFF2-40B4-BE49-F238E27FC236}">
                <a16:creationId xmlns:a16="http://schemas.microsoft.com/office/drawing/2014/main" xmlns="" id="{52FD0A11-9E9F-9247-6ADA-5116E6FDF7EE}"/>
              </a:ext>
            </a:extLst>
          </p:cNvPr>
          <p:cNvSpPr/>
          <p:nvPr/>
        </p:nvSpPr>
        <p:spPr>
          <a:xfrm>
            <a:off x="3832630" y="3429000"/>
            <a:ext cx="484632" cy="1827256"/>
          </a:xfrm>
          <a:prstGeom prst="down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Down Arrow 12">
            <a:extLst>
              <a:ext uri="{FF2B5EF4-FFF2-40B4-BE49-F238E27FC236}">
                <a16:creationId xmlns:a16="http://schemas.microsoft.com/office/drawing/2014/main" xmlns="" id="{45E25DEB-7497-180B-BC77-4DD17C99CA61}"/>
              </a:ext>
            </a:extLst>
          </p:cNvPr>
          <p:cNvSpPr/>
          <p:nvPr/>
        </p:nvSpPr>
        <p:spPr>
          <a:xfrm>
            <a:off x="4604430" y="3429000"/>
            <a:ext cx="484632" cy="2311745"/>
          </a:xfrm>
          <a:prstGeom prst="downArrow">
            <a:avLst/>
          </a:prstGeom>
          <a:solidFill>
            <a:schemeClr val="bg2">
              <a:lumMod val="90000"/>
              <a:lumOff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B050"/>
              </a:solidFill>
            </a:endParaRPr>
          </a:p>
        </p:txBody>
      </p:sp>
      <p:sp>
        <p:nvSpPr>
          <p:cNvPr id="10" name="Down Arrow 13">
            <a:extLst>
              <a:ext uri="{FF2B5EF4-FFF2-40B4-BE49-F238E27FC236}">
                <a16:creationId xmlns:a16="http://schemas.microsoft.com/office/drawing/2014/main" xmlns="" id="{B4E935DE-FEB5-2E66-EC28-2634B32F9794}"/>
              </a:ext>
            </a:extLst>
          </p:cNvPr>
          <p:cNvSpPr/>
          <p:nvPr/>
        </p:nvSpPr>
        <p:spPr>
          <a:xfrm>
            <a:off x="5355176" y="3429000"/>
            <a:ext cx="484632" cy="2123817"/>
          </a:xfrm>
          <a:prstGeom prst="downArrow">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Down Arrow 14">
            <a:extLst>
              <a:ext uri="{FF2B5EF4-FFF2-40B4-BE49-F238E27FC236}">
                <a16:creationId xmlns:a16="http://schemas.microsoft.com/office/drawing/2014/main" xmlns="" id="{1687812D-61B5-9DD2-3DF6-3A41CED36DE9}"/>
              </a:ext>
            </a:extLst>
          </p:cNvPr>
          <p:cNvSpPr/>
          <p:nvPr/>
        </p:nvSpPr>
        <p:spPr>
          <a:xfrm>
            <a:off x="6096000" y="3487189"/>
            <a:ext cx="484632" cy="1439564"/>
          </a:xfrm>
          <a:prstGeom prst="downArrow">
            <a:avLst/>
          </a:prstGeom>
          <a:solidFill>
            <a:schemeClr val="bg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Down Arrow 15">
            <a:extLst>
              <a:ext uri="{FF2B5EF4-FFF2-40B4-BE49-F238E27FC236}">
                <a16:creationId xmlns:a16="http://schemas.microsoft.com/office/drawing/2014/main" xmlns="" id="{D578586B-37DE-9E54-E499-EBBF6A41244C}"/>
              </a:ext>
            </a:extLst>
          </p:cNvPr>
          <p:cNvSpPr/>
          <p:nvPr/>
        </p:nvSpPr>
        <p:spPr>
          <a:xfrm>
            <a:off x="6936521" y="3487190"/>
            <a:ext cx="484632" cy="1274806"/>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Down Arrow 16">
            <a:extLst>
              <a:ext uri="{FF2B5EF4-FFF2-40B4-BE49-F238E27FC236}">
                <a16:creationId xmlns:a16="http://schemas.microsoft.com/office/drawing/2014/main" xmlns="" id="{B8754633-43A6-781D-C8E3-243EB5B5486F}"/>
              </a:ext>
            </a:extLst>
          </p:cNvPr>
          <p:cNvSpPr/>
          <p:nvPr/>
        </p:nvSpPr>
        <p:spPr>
          <a:xfrm>
            <a:off x="8106695" y="3512127"/>
            <a:ext cx="484632" cy="2000250"/>
          </a:xfrm>
          <a:prstGeom prst="downArrow">
            <a:avLst/>
          </a:prstGeom>
          <a:solidFill>
            <a:schemeClr val="tx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Down Arrow 17">
            <a:extLst>
              <a:ext uri="{FF2B5EF4-FFF2-40B4-BE49-F238E27FC236}">
                <a16:creationId xmlns:a16="http://schemas.microsoft.com/office/drawing/2014/main" xmlns="" id="{974F0FF2-0897-AB19-481A-428DA84FB334}"/>
              </a:ext>
            </a:extLst>
          </p:cNvPr>
          <p:cNvSpPr/>
          <p:nvPr/>
        </p:nvSpPr>
        <p:spPr>
          <a:xfrm>
            <a:off x="9150055" y="3429000"/>
            <a:ext cx="457941" cy="2000250"/>
          </a:xfrm>
          <a:prstGeom prst="downArrow">
            <a:avLst/>
          </a:prstGeom>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xmlns="" id="{EFF377DC-0E4D-97DE-1F09-783323D06D7B}"/>
              </a:ext>
            </a:extLst>
          </p:cNvPr>
          <p:cNvSpPr txBox="1"/>
          <p:nvPr/>
        </p:nvSpPr>
        <p:spPr>
          <a:xfrm>
            <a:off x="1460961" y="5704901"/>
            <a:ext cx="721129" cy="369332"/>
          </a:xfrm>
          <a:prstGeom prst="rect">
            <a:avLst/>
          </a:prstGeom>
          <a:noFill/>
        </p:spPr>
        <p:txBody>
          <a:bodyPr wrap="square">
            <a:spAutoFit/>
          </a:bodyPr>
          <a:lstStyle/>
          <a:p>
            <a:r>
              <a:rPr lang="en-US" dirty="0"/>
              <a:t>96%</a:t>
            </a:r>
          </a:p>
        </p:txBody>
      </p:sp>
      <p:sp>
        <p:nvSpPr>
          <p:cNvPr id="20" name="TextBox 19">
            <a:extLst>
              <a:ext uri="{FF2B5EF4-FFF2-40B4-BE49-F238E27FC236}">
                <a16:creationId xmlns:a16="http://schemas.microsoft.com/office/drawing/2014/main" xmlns="" id="{F27265D2-0296-5458-1979-471DF6D7BFA3}"/>
              </a:ext>
            </a:extLst>
          </p:cNvPr>
          <p:cNvSpPr txBox="1"/>
          <p:nvPr/>
        </p:nvSpPr>
        <p:spPr>
          <a:xfrm>
            <a:off x="2290157" y="5480457"/>
            <a:ext cx="681643" cy="369332"/>
          </a:xfrm>
          <a:prstGeom prst="rect">
            <a:avLst/>
          </a:prstGeom>
          <a:noFill/>
        </p:spPr>
        <p:txBody>
          <a:bodyPr wrap="square">
            <a:spAutoFit/>
          </a:bodyPr>
          <a:lstStyle/>
          <a:p>
            <a:r>
              <a:rPr lang="en-US" dirty="0"/>
              <a:t>94%</a:t>
            </a:r>
          </a:p>
        </p:txBody>
      </p:sp>
      <p:sp>
        <p:nvSpPr>
          <p:cNvPr id="22" name="TextBox 21">
            <a:extLst>
              <a:ext uri="{FF2B5EF4-FFF2-40B4-BE49-F238E27FC236}">
                <a16:creationId xmlns:a16="http://schemas.microsoft.com/office/drawing/2014/main" xmlns="" id="{8CE6FC31-95E3-F2C9-BC60-46C5AEB271EF}"/>
              </a:ext>
            </a:extLst>
          </p:cNvPr>
          <p:cNvSpPr txBox="1"/>
          <p:nvPr/>
        </p:nvSpPr>
        <p:spPr>
          <a:xfrm>
            <a:off x="3068090" y="4480852"/>
            <a:ext cx="631074" cy="369332"/>
          </a:xfrm>
          <a:prstGeom prst="rect">
            <a:avLst/>
          </a:prstGeom>
          <a:noFill/>
        </p:spPr>
        <p:txBody>
          <a:bodyPr wrap="square">
            <a:spAutoFit/>
          </a:bodyPr>
          <a:lstStyle/>
          <a:p>
            <a:r>
              <a:rPr lang="en-US" dirty="0"/>
              <a:t>45%</a:t>
            </a:r>
          </a:p>
        </p:txBody>
      </p:sp>
      <p:sp>
        <p:nvSpPr>
          <p:cNvPr id="24" name="TextBox 23">
            <a:extLst>
              <a:ext uri="{FF2B5EF4-FFF2-40B4-BE49-F238E27FC236}">
                <a16:creationId xmlns:a16="http://schemas.microsoft.com/office/drawing/2014/main" xmlns="" id="{3C69849F-287B-86D3-625E-DC043FCB4B49}"/>
              </a:ext>
            </a:extLst>
          </p:cNvPr>
          <p:cNvSpPr txBox="1"/>
          <p:nvPr/>
        </p:nvSpPr>
        <p:spPr>
          <a:xfrm>
            <a:off x="5309754" y="5605148"/>
            <a:ext cx="665019" cy="369332"/>
          </a:xfrm>
          <a:prstGeom prst="rect">
            <a:avLst/>
          </a:prstGeom>
          <a:noFill/>
        </p:spPr>
        <p:txBody>
          <a:bodyPr wrap="square">
            <a:spAutoFit/>
          </a:bodyPr>
          <a:lstStyle/>
          <a:p>
            <a:r>
              <a:rPr lang="en-US" dirty="0"/>
              <a:t>97%</a:t>
            </a:r>
          </a:p>
        </p:txBody>
      </p:sp>
      <p:sp>
        <p:nvSpPr>
          <p:cNvPr id="28" name="TextBox 27">
            <a:extLst>
              <a:ext uri="{FF2B5EF4-FFF2-40B4-BE49-F238E27FC236}">
                <a16:creationId xmlns:a16="http://schemas.microsoft.com/office/drawing/2014/main" xmlns="" id="{702B125D-BD74-1985-4CAF-CFE65D408ABA}"/>
              </a:ext>
            </a:extLst>
          </p:cNvPr>
          <p:cNvSpPr txBox="1"/>
          <p:nvPr/>
        </p:nvSpPr>
        <p:spPr>
          <a:xfrm>
            <a:off x="4569922" y="5754778"/>
            <a:ext cx="812569" cy="369332"/>
          </a:xfrm>
          <a:prstGeom prst="rect">
            <a:avLst/>
          </a:prstGeom>
          <a:noFill/>
        </p:spPr>
        <p:txBody>
          <a:bodyPr wrap="square">
            <a:spAutoFit/>
          </a:bodyPr>
          <a:lstStyle/>
          <a:p>
            <a:r>
              <a:rPr lang="en-US" dirty="0"/>
              <a:t>97%</a:t>
            </a:r>
          </a:p>
        </p:txBody>
      </p:sp>
      <p:sp>
        <p:nvSpPr>
          <p:cNvPr id="29" name="TextBox 28">
            <a:extLst>
              <a:ext uri="{FF2B5EF4-FFF2-40B4-BE49-F238E27FC236}">
                <a16:creationId xmlns:a16="http://schemas.microsoft.com/office/drawing/2014/main" xmlns="" id="{3E60C41E-38A3-AA25-6F2F-B56953A3777A}"/>
              </a:ext>
            </a:extLst>
          </p:cNvPr>
          <p:cNvSpPr txBox="1"/>
          <p:nvPr/>
        </p:nvSpPr>
        <p:spPr>
          <a:xfrm>
            <a:off x="3851565" y="5279567"/>
            <a:ext cx="6097384" cy="369332"/>
          </a:xfrm>
          <a:prstGeom prst="rect">
            <a:avLst/>
          </a:prstGeom>
          <a:noFill/>
        </p:spPr>
        <p:txBody>
          <a:bodyPr wrap="square">
            <a:spAutoFit/>
          </a:bodyPr>
          <a:lstStyle/>
          <a:p>
            <a:r>
              <a:rPr lang="en-US" dirty="0"/>
              <a:t>85%</a:t>
            </a:r>
          </a:p>
        </p:txBody>
      </p:sp>
      <p:sp>
        <p:nvSpPr>
          <p:cNvPr id="30" name="TextBox 29">
            <a:extLst>
              <a:ext uri="{FF2B5EF4-FFF2-40B4-BE49-F238E27FC236}">
                <a16:creationId xmlns:a16="http://schemas.microsoft.com/office/drawing/2014/main" xmlns="" id="{DB78100C-A806-7612-EC78-AA30E908CFEF}"/>
              </a:ext>
            </a:extLst>
          </p:cNvPr>
          <p:cNvSpPr txBox="1"/>
          <p:nvPr/>
        </p:nvSpPr>
        <p:spPr>
          <a:xfrm>
            <a:off x="6094616" y="4940823"/>
            <a:ext cx="6097384" cy="369332"/>
          </a:xfrm>
          <a:prstGeom prst="rect">
            <a:avLst/>
          </a:prstGeom>
          <a:noFill/>
        </p:spPr>
        <p:txBody>
          <a:bodyPr wrap="square">
            <a:spAutoFit/>
          </a:bodyPr>
          <a:lstStyle/>
          <a:p>
            <a:r>
              <a:rPr lang="en-US" dirty="0"/>
              <a:t>70%</a:t>
            </a:r>
          </a:p>
        </p:txBody>
      </p:sp>
      <p:sp>
        <p:nvSpPr>
          <p:cNvPr id="32" name="TextBox 31">
            <a:extLst>
              <a:ext uri="{FF2B5EF4-FFF2-40B4-BE49-F238E27FC236}">
                <a16:creationId xmlns:a16="http://schemas.microsoft.com/office/drawing/2014/main" xmlns="" id="{7AF2036D-7C3A-A60A-DE97-5D998C3B2A72}"/>
              </a:ext>
            </a:extLst>
          </p:cNvPr>
          <p:cNvSpPr txBox="1"/>
          <p:nvPr/>
        </p:nvSpPr>
        <p:spPr>
          <a:xfrm>
            <a:off x="6959832" y="4780111"/>
            <a:ext cx="6097384" cy="369332"/>
          </a:xfrm>
          <a:prstGeom prst="rect">
            <a:avLst/>
          </a:prstGeom>
          <a:noFill/>
        </p:spPr>
        <p:txBody>
          <a:bodyPr wrap="square">
            <a:spAutoFit/>
          </a:bodyPr>
          <a:lstStyle/>
          <a:p>
            <a:r>
              <a:rPr lang="en-US" dirty="0"/>
              <a:t>65%</a:t>
            </a:r>
          </a:p>
        </p:txBody>
      </p:sp>
      <p:sp>
        <p:nvSpPr>
          <p:cNvPr id="34" name="TextBox 33">
            <a:extLst>
              <a:ext uri="{FF2B5EF4-FFF2-40B4-BE49-F238E27FC236}">
                <a16:creationId xmlns:a16="http://schemas.microsoft.com/office/drawing/2014/main" xmlns="" id="{04B30C92-7257-80E3-951B-91A30044ADDF}"/>
              </a:ext>
            </a:extLst>
          </p:cNvPr>
          <p:cNvSpPr txBox="1"/>
          <p:nvPr/>
        </p:nvSpPr>
        <p:spPr>
          <a:xfrm>
            <a:off x="8069502" y="5530334"/>
            <a:ext cx="6477000" cy="369332"/>
          </a:xfrm>
          <a:prstGeom prst="rect">
            <a:avLst/>
          </a:prstGeom>
          <a:noFill/>
        </p:spPr>
        <p:txBody>
          <a:bodyPr wrap="square">
            <a:spAutoFit/>
          </a:bodyPr>
          <a:lstStyle/>
          <a:p>
            <a:r>
              <a:rPr lang="en-US" dirty="0"/>
              <a:t>95%</a:t>
            </a:r>
          </a:p>
        </p:txBody>
      </p:sp>
      <p:sp>
        <p:nvSpPr>
          <p:cNvPr id="36" name="TextBox 35">
            <a:extLst>
              <a:ext uri="{FF2B5EF4-FFF2-40B4-BE49-F238E27FC236}">
                <a16:creationId xmlns:a16="http://schemas.microsoft.com/office/drawing/2014/main" xmlns="" id="{2ACFB36F-E14F-7AD0-F027-DC44F8F089FB}"/>
              </a:ext>
            </a:extLst>
          </p:cNvPr>
          <p:cNvSpPr txBox="1"/>
          <p:nvPr/>
        </p:nvSpPr>
        <p:spPr>
          <a:xfrm>
            <a:off x="9154583" y="5458752"/>
            <a:ext cx="7234766" cy="369332"/>
          </a:xfrm>
          <a:prstGeom prst="rect">
            <a:avLst/>
          </a:prstGeom>
          <a:noFill/>
        </p:spPr>
        <p:txBody>
          <a:bodyPr wrap="square">
            <a:spAutoFit/>
          </a:bodyPr>
          <a:lstStyle/>
          <a:p>
            <a:r>
              <a:rPr lang="en-US" dirty="0"/>
              <a:t>95%</a:t>
            </a:r>
          </a:p>
        </p:txBody>
      </p:sp>
      <p:sp>
        <p:nvSpPr>
          <p:cNvPr id="38" name="TextBox 37">
            <a:extLst>
              <a:ext uri="{FF2B5EF4-FFF2-40B4-BE49-F238E27FC236}">
                <a16:creationId xmlns:a16="http://schemas.microsoft.com/office/drawing/2014/main" xmlns="" id="{7BB2CBC6-F425-C78D-572C-B0115E741A0B}"/>
              </a:ext>
            </a:extLst>
          </p:cNvPr>
          <p:cNvSpPr txBox="1"/>
          <p:nvPr/>
        </p:nvSpPr>
        <p:spPr>
          <a:xfrm>
            <a:off x="1513610" y="6283866"/>
            <a:ext cx="3989724" cy="369332"/>
          </a:xfrm>
          <a:prstGeom prst="rect">
            <a:avLst/>
          </a:prstGeom>
          <a:noFill/>
        </p:spPr>
        <p:txBody>
          <a:bodyPr wrap="square">
            <a:spAutoFit/>
          </a:bodyPr>
          <a:lstStyle/>
          <a:p>
            <a:r>
              <a:rPr lang="en-US" dirty="0">
                <a:solidFill>
                  <a:schemeClr val="accent3">
                    <a:lumMod val="75000"/>
                  </a:schemeClr>
                </a:solidFill>
              </a:rPr>
              <a:t>pH - Stabilizes towards Neutral -7.0</a:t>
            </a:r>
          </a:p>
        </p:txBody>
      </p:sp>
      <p:sp>
        <p:nvSpPr>
          <p:cNvPr id="40" name="TextBox 39">
            <a:extLst>
              <a:ext uri="{FF2B5EF4-FFF2-40B4-BE49-F238E27FC236}">
                <a16:creationId xmlns:a16="http://schemas.microsoft.com/office/drawing/2014/main" xmlns="" id="{C0AD971F-3562-D877-8CFE-38117EB2453E}"/>
              </a:ext>
            </a:extLst>
          </p:cNvPr>
          <p:cNvSpPr txBox="1"/>
          <p:nvPr/>
        </p:nvSpPr>
        <p:spPr>
          <a:xfrm>
            <a:off x="6668270" y="6273090"/>
            <a:ext cx="4592397" cy="369332"/>
          </a:xfrm>
          <a:prstGeom prst="rect">
            <a:avLst/>
          </a:prstGeom>
          <a:noFill/>
        </p:spPr>
        <p:txBody>
          <a:bodyPr wrap="square">
            <a:spAutoFit/>
          </a:bodyPr>
          <a:lstStyle/>
          <a:p>
            <a:r>
              <a:rPr lang="en-US" dirty="0">
                <a:solidFill>
                  <a:schemeClr val="accent3">
                    <a:lumMod val="75000"/>
                  </a:schemeClr>
                </a:solidFill>
              </a:rPr>
              <a:t>There is increase in Dissolved Oxygen Level</a:t>
            </a:r>
          </a:p>
        </p:txBody>
      </p:sp>
      <p:pic>
        <p:nvPicPr>
          <p:cNvPr id="12" name="Picture 11">
            <a:extLst>
              <a:ext uri="{FF2B5EF4-FFF2-40B4-BE49-F238E27FC236}">
                <a16:creationId xmlns:a16="http://schemas.microsoft.com/office/drawing/2014/main" xmlns="" id="{1CEEDF93-81B1-A254-3560-9ACBCBAC6D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64991" y="119419"/>
            <a:ext cx="1006620" cy="1023581"/>
          </a:xfrm>
          <a:prstGeom prst="rect">
            <a:avLst/>
          </a:prstGeom>
        </p:spPr>
      </p:pic>
    </p:spTree>
    <p:extLst>
      <p:ext uri="{BB962C8B-B14F-4D97-AF65-F5344CB8AC3E}">
        <p14:creationId xmlns:p14="http://schemas.microsoft.com/office/powerpoint/2010/main" val="2778080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B355A6-63BE-FB60-2A08-4952D36F1784}"/>
              </a:ext>
            </a:extLst>
          </p:cNvPr>
          <p:cNvSpPr>
            <a:spLocks noGrp="1"/>
          </p:cNvSpPr>
          <p:nvPr>
            <p:ph type="title"/>
          </p:nvPr>
        </p:nvSpPr>
        <p:spPr>
          <a:xfrm>
            <a:off x="1602074" y="498437"/>
            <a:ext cx="8639205" cy="511558"/>
          </a:xfrm>
        </p:spPr>
        <p:txBody>
          <a:bodyPr>
            <a:normAutofit/>
          </a:bodyPr>
          <a:lstStyle/>
          <a:p>
            <a:r>
              <a:rPr lang="en-US" sz="2800" dirty="0">
                <a:solidFill>
                  <a:srgbClr val="007E39"/>
                </a:solidFill>
                <a:latin typeface="Algerian" panose="04020705040A02060702" pitchFamily="82" charset="0"/>
                <a:cs typeface="Helvetica Neue"/>
              </a:rPr>
              <a:t>Algae helps to reduce heavy metals</a:t>
            </a:r>
            <a:endParaRPr lang="en-IN" sz="2800" dirty="0">
              <a:solidFill>
                <a:srgbClr val="007E39"/>
              </a:solidFill>
              <a:latin typeface="Algerian" panose="04020705040A02060702" pitchFamily="82" charset="0"/>
            </a:endParaRPr>
          </a:p>
        </p:txBody>
      </p:sp>
      <p:graphicFrame>
        <p:nvGraphicFramePr>
          <p:cNvPr id="4" name="Content Placeholder 3">
            <a:extLst>
              <a:ext uri="{FF2B5EF4-FFF2-40B4-BE49-F238E27FC236}">
                <a16:creationId xmlns:a16="http://schemas.microsoft.com/office/drawing/2014/main" xmlns="" id="{2494D545-96E8-844A-CC68-26658D4EC9B6}"/>
              </a:ext>
            </a:extLst>
          </p:cNvPr>
          <p:cNvGraphicFramePr>
            <a:graphicFrameLocks noGrp="1"/>
          </p:cNvGraphicFramePr>
          <p:nvPr>
            <p:ph idx="1"/>
            <p:extLst>
              <p:ext uri="{D42A27DB-BD31-4B8C-83A1-F6EECF244321}">
                <p14:modId xmlns:p14="http://schemas.microsoft.com/office/powerpoint/2010/main" val="480071047"/>
              </p:ext>
            </p:extLst>
          </p:nvPr>
        </p:nvGraphicFramePr>
        <p:xfrm>
          <a:off x="1271846" y="1570500"/>
          <a:ext cx="8745365" cy="3882649"/>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xmlns="" id="{E02E9CCA-289F-C832-5E1F-1BBFA0C12674}"/>
              </a:ext>
            </a:extLst>
          </p:cNvPr>
          <p:cNvSpPr txBox="1"/>
          <p:nvPr/>
        </p:nvSpPr>
        <p:spPr>
          <a:xfrm>
            <a:off x="673331" y="6009793"/>
            <a:ext cx="10199716" cy="646331"/>
          </a:xfrm>
          <a:prstGeom prst="rect">
            <a:avLst/>
          </a:prstGeom>
          <a:noFill/>
        </p:spPr>
        <p:txBody>
          <a:bodyPr wrap="square">
            <a:spAutoFit/>
          </a:bodyPr>
          <a:lstStyle/>
          <a:p>
            <a:pPr algn="ctr"/>
            <a:r>
              <a:rPr lang="en-US" dirty="0">
                <a:latin typeface="Times New Roman" panose="02020603050405020304" pitchFamily="18" charset="0"/>
                <a:cs typeface="Times New Roman" panose="02020603050405020304" pitchFamily="18" charset="0"/>
              </a:rPr>
              <a:t>By using select  S .salina almost </a:t>
            </a:r>
            <a:r>
              <a:rPr lang="en-US" dirty="0">
                <a:solidFill>
                  <a:srgbClr val="FFC000"/>
                </a:solidFill>
                <a:latin typeface="Times New Roman" panose="02020603050405020304" pitchFamily="18" charset="0"/>
                <a:cs typeface="Times New Roman" panose="02020603050405020304" pitchFamily="18" charset="0"/>
              </a:rPr>
              <a:t>60% Cr, 66% Fe, 70% Ni, 77% Hg, 65% Ca2+, 63% Mg2+ and 78%</a:t>
            </a:r>
            <a:r>
              <a:rPr lang="en-US" dirty="0">
                <a:latin typeface="Times New Roman" panose="02020603050405020304" pitchFamily="18" charset="0"/>
                <a:cs typeface="Times New Roman" panose="02020603050405020304" pitchFamily="18" charset="0"/>
              </a:rPr>
              <a:t> of total hardness was reduced in 15 days of treatment</a:t>
            </a:r>
            <a:endParaRPr lang="en-IN"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93667E67-4371-B53B-8C45-2742DB4B0F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76709" y="119419"/>
            <a:ext cx="994902" cy="1011665"/>
          </a:xfrm>
          <a:prstGeom prst="rect">
            <a:avLst/>
          </a:prstGeom>
        </p:spPr>
      </p:pic>
    </p:spTree>
    <p:extLst>
      <p:ext uri="{BB962C8B-B14F-4D97-AF65-F5344CB8AC3E}">
        <p14:creationId xmlns:p14="http://schemas.microsoft.com/office/powerpoint/2010/main" val="476905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AD2DBC-FDD6-0F8F-0506-D5CFF02BD8CE}"/>
              </a:ext>
            </a:extLst>
          </p:cNvPr>
          <p:cNvSpPr>
            <a:spLocks noGrp="1"/>
          </p:cNvSpPr>
          <p:nvPr>
            <p:ph type="title"/>
          </p:nvPr>
        </p:nvSpPr>
        <p:spPr>
          <a:xfrm>
            <a:off x="1491157" y="232430"/>
            <a:ext cx="8355038" cy="711064"/>
          </a:xfrm>
        </p:spPr>
        <p:txBody>
          <a:bodyPr>
            <a:normAutofit/>
          </a:bodyPr>
          <a:lstStyle/>
          <a:p>
            <a:r>
              <a:rPr lang="en-US" sz="3200" dirty="0">
                <a:solidFill>
                  <a:srgbClr val="007E39"/>
                </a:solidFill>
                <a:latin typeface="Algerian" panose="04020705040A02060702" pitchFamily="82" charset="0"/>
                <a:cs typeface="Helvetica Neue"/>
              </a:rPr>
              <a:t>Our broad areas of operation</a:t>
            </a:r>
            <a:endParaRPr lang="en-IN" sz="3200" dirty="0">
              <a:solidFill>
                <a:srgbClr val="007E39"/>
              </a:solidFill>
              <a:latin typeface="Algerian" panose="04020705040A02060702" pitchFamily="82" charset="0"/>
            </a:endParaRPr>
          </a:p>
        </p:txBody>
      </p:sp>
      <p:pic>
        <p:nvPicPr>
          <p:cNvPr id="5" name="Picture 2" descr="C:\Users\DELL\Desktop\Gulaothi Drain\IMG_20180518_114111.jpg">
            <a:extLst>
              <a:ext uri="{FF2B5EF4-FFF2-40B4-BE49-F238E27FC236}">
                <a16:creationId xmlns:a16="http://schemas.microsoft.com/office/drawing/2014/main" xmlns="" id="{0160E6B4-34EB-41BE-DB05-BDD971EDF24D}"/>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3121429" y="1450571"/>
            <a:ext cx="7730837" cy="4914900"/>
          </a:xfrm>
          <a:prstGeom prst="rect">
            <a:avLst/>
          </a:prstGeom>
          <a:noFill/>
          <a:extLst>
            <a:ext uri="{909E8E84-426E-40dd-AFC4-6F175D3DCCD1}">
              <a14:hiddenFill xmlns:a14="http://schemas.microsoft.com/office/drawing/2010/main" xmlns="">
                <a:solidFill>
                  <a:srgbClr val="FFFFFF"/>
                </a:solidFill>
              </a14:hiddenFill>
            </a:ext>
          </a:extLst>
        </p:spPr>
      </p:pic>
      <p:sp>
        <p:nvSpPr>
          <p:cNvPr id="7" name="TextBox 6">
            <a:extLst>
              <a:ext uri="{FF2B5EF4-FFF2-40B4-BE49-F238E27FC236}">
                <a16:creationId xmlns:a16="http://schemas.microsoft.com/office/drawing/2014/main" xmlns="" id="{D0B8E11D-0C47-0928-44E6-73A6FAD32980}"/>
              </a:ext>
            </a:extLst>
          </p:cNvPr>
          <p:cNvSpPr txBox="1"/>
          <p:nvPr/>
        </p:nvSpPr>
        <p:spPr>
          <a:xfrm>
            <a:off x="565266" y="1458884"/>
            <a:ext cx="2140527" cy="4770537"/>
          </a:xfrm>
          <a:prstGeom prst="rect">
            <a:avLst/>
          </a:prstGeom>
          <a:noFill/>
        </p:spPr>
        <p:txBody>
          <a:bodyPr wrap="square">
            <a:spAutoFit/>
          </a:bodyPr>
          <a:lstStyle/>
          <a:p>
            <a:r>
              <a:rPr lang="en-US" sz="1600" b="1" dirty="0">
                <a:solidFill>
                  <a:srgbClr val="8E7722"/>
                </a:solidFill>
                <a:latin typeface="Algerian" panose="04020705040A02060702" pitchFamily="82" charset="0"/>
                <a:cs typeface="Helvetica Neue"/>
              </a:rPr>
              <a:t>Dairy Farms</a:t>
            </a:r>
          </a:p>
          <a:p>
            <a:r>
              <a:rPr lang="en-US" sz="1600" b="1" dirty="0">
                <a:solidFill>
                  <a:srgbClr val="8E7722"/>
                </a:solidFill>
                <a:latin typeface="Algerian" panose="04020705040A02060702" pitchFamily="82" charset="0"/>
                <a:cs typeface="Helvetica Neue"/>
              </a:rPr>
              <a:t>Fish Farms</a:t>
            </a:r>
          </a:p>
          <a:p>
            <a:r>
              <a:rPr lang="en-US" sz="1600" b="1" dirty="0">
                <a:solidFill>
                  <a:srgbClr val="8E7722"/>
                </a:solidFill>
                <a:latin typeface="Algerian" panose="04020705040A02060702" pitchFamily="82" charset="0"/>
                <a:cs typeface="Helvetica Neue"/>
              </a:rPr>
              <a:t>Sugar Mills</a:t>
            </a:r>
          </a:p>
          <a:p>
            <a:r>
              <a:rPr lang="en-US" sz="1600" b="1" dirty="0">
                <a:solidFill>
                  <a:srgbClr val="8E7722"/>
                </a:solidFill>
                <a:latin typeface="Algerian" panose="04020705040A02060702" pitchFamily="82" charset="0"/>
                <a:cs typeface="Helvetica Neue"/>
              </a:rPr>
              <a:t>Paper Mills</a:t>
            </a:r>
          </a:p>
          <a:p>
            <a:r>
              <a:rPr lang="en-US" sz="1600" b="1" dirty="0">
                <a:solidFill>
                  <a:srgbClr val="8E7722"/>
                </a:solidFill>
                <a:latin typeface="Algerian" panose="04020705040A02060702" pitchFamily="82" charset="0"/>
                <a:cs typeface="Helvetica Neue"/>
              </a:rPr>
              <a:t>Breweries</a:t>
            </a:r>
          </a:p>
          <a:p>
            <a:r>
              <a:rPr lang="en-US" sz="1600" b="1" dirty="0">
                <a:solidFill>
                  <a:srgbClr val="8E7722"/>
                </a:solidFill>
                <a:latin typeface="Algerian" panose="04020705040A02060702" pitchFamily="82" charset="0"/>
                <a:cs typeface="Helvetica Neue"/>
              </a:rPr>
              <a:t>Distilleries</a:t>
            </a:r>
          </a:p>
          <a:p>
            <a:r>
              <a:rPr lang="en-US" sz="1600" b="1" dirty="0">
                <a:solidFill>
                  <a:srgbClr val="8E7722"/>
                </a:solidFill>
                <a:latin typeface="Algerian" panose="04020705040A02060702" pitchFamily="82" charset="0"/>
                <a:cs typeface="Helvetica Neue"/>
              </a:rPr>
              <a:t>Food Processing</a:t>
            </a:r>
          </a:p>
          <a:p>
            <a:r>
              <a:rPr lang="en-US" sz="1600" b="1" dirty="0">
                <a:solidFill>
                  <a:srgbClr val="8E7722"/>
                </a:solidFill>
                <a:latin typeface="Algerian" panose="04020705040A02060702" pitchFamily="82" charset="0"/>
                <a:cs typeface="Helvetica Neue"/>
              </a:rPr>
              <a:t>Refineries</a:t>
            </a:r>
          </a:p>
          <a:p>
            <a:r>
              <a:rPr lang="en-US" sz="1600" b="1" dirty="0">
                <a:solidFill>
                  <a:srgbClr val="8E7722"/>
                </a:solidFill>
                <a:latin typeface="Algerian" panose="04020705040A02060702" pitchFamily="82" charset="0"/>
                <a:cs typeface="Helvetica Neue"/>
              </a:rPr>
              <a:t>Chemical Units</a:t>
            </a:r>
          </a:p>
          <a:p>
            <a:r>
              <a:rPr lang="en-US" sz="1600" b="1" dirty="0">
                <a:solidFill>
                  <a:srgbClr val="8E7722"/>
                </a:solidFill>
                <a:latin typeface="Algerian" panose="04020705040A02060702" pitchFamily="82" charset="0"/>
                <a:cs typeface="Helvetica Neue"/>
              </a:rPr>
              <a:t>Tanneries</a:t>
            </a:r>
          </a:p>
          <a:p>
            <a:r>
              <a:rPr lang="en-US" sz="1600" b="1" dirty="0">
                <a:solidFill>
                  <a:srgbClr val="8E7722"/>
                </a:solidFill>
                <a:latin typeface="Algerian" panose="04020705040A02060702" pitchFamily="82" charset="0"/>
                <a:cs typeface="Helvetica Neue"/>
              </a:rPr>
              <a:t>Dyeing Industries</a:t>
            </a:r>
          </a:p>
          <a:p>
            <a:r>
              <a:rPr lang="en-US" sz="1600" b="1" dirty="0">
                <a:solidFill>
                  <a:srgbClr val="8E7722"/>
                </a:solidFill>
                <a:latin typeface="Algerian" panose="04020705040A02060702" pitchFamily="82" charset="0"/>
                <a:cs typeface="Helvetica Neue"/>
              </a:rPr>
              <a:t>Engineering</a:t>
            </a:r>
          </a:p>
          <a:p>
            <a:r>
              <a:rPr lang="en-US" sz="1600" b="1" dirty="0">
                <a:solidFill>
                  <a:srgbClr val="8E7722"/>
                </a:solidFill>
                <a:latin typeface="Algerian" panose="04020705040A02060702" pitchFamily="82" charset="0"/>
                <a:cs typeface="Helvetica Neue"/>
              </a:rPr>
              <a:t>Electroplating</a:t>
            </a:r>
          </a:p>
          <a:p>
            <a:r>
              <a:rPr lang="en-US" sz="1600" b="1" dirty="0">
                <a:solidFill>
                  <a:srgbClr val="8E7722"/>
                </a:solidFill>
                <a:latin typeface="Algerian" panose="04020705040A02060702" pitchFamily="82" charset="0"/>
                <a:cs typeface="Helvetica Neue"/>
              </a:rPr>
              <a:t>Domestic Sewage</a:t>
            </a:r>
          </a:p>
          <a:p>
            <a:r>
              <a:rPr lang="en-US" sz="1600" b="1" dirty="0">
                <a:solidFill>
                  <a:srgbClr val="8E7722"/>
                </a:solidFill>
                <a:latin typeface="Algerian" panose="04020705040A02060702" pitchFamily="82" charset="0"/>
                <a:cs typeface="Helvetica Neue"/>
              </a:rPr>
              <a:t>Slaughter House</a:t>
            </a:r>
          </a:p>
          <a:p>
            <a:r>
              <a:rPr lang="en-US" sz="1600" b="1" dirty="0">
                <a:solidFill>
                  <a:srgbClr val="8E7722"/>
                </a:solidFill>
                <a:latin typeface="Algerian" panose="04020705040A02060702" pitchFamily="82" charset="0"/>
                <a:cs typeface="Helvetica Neue"/>
              </a:rPr>
              <a:t>Drains</a:t>
            </a:r>
          </a:p>
          <a:p>
            <a:r>
              <a:rPr lang="en-US" sz="1600" b="1" dirty="0">
                <a:solidFill>
                  <a:srgbClr val="8E7722"/>
                </a:solidFill>
                <a:latin typeface="Algerian" panose="04020705040A02060702" pitchFamily="82" charset="0"/>
                <a:cs typeface="Helvetica Neue"/>
              </a:rPr>
              <a:t>Rivers</a:t>
            </a:r>
          </a:p>
          <a:p>
            <a:r>
              <a:rPr lang="en-US" sz="1600" b="1" dirty="0">
                <a:solidFill>
                  <a:srgbClr val="8E7722"/>
                </a:solidFill>
                <a:latin typeface="Algerian" panose="04020705040A02060702" pitchFamily="82" charset="0"/>
                <a:cs typeface="Helvetica Neue"/>
              </a:rPr>
              <a:t>Lakes </a:t>
            </a:r>
          </a:p>
          <a:p>
            <a:r>
              <a:rPr lang="en-US" sz="1600" b="1" dirty="0">
                <a:solidFill>
                  <a:srgbClr val="8E7722"/>
                </a:solidFill>
                <a:latin typeface="Algerian" panose="04020705040A02060702" pitchFamily="82" charset="0"/>
                <a:cs typeface="Helvetica Neue"/>
              </a:rPr>
              <a:t>Ponds</a:t>
            </a:r>
          </a:p>
        </p:txBody>
      </p:sp>
      <p:pic>
        <p:nvPicPr>
          <p:cNvPr id="4" name="Picture 3">
            <a:extLst>
              <a:ext uri="{FF2B5EF4-FFF2-40B4-BE49-F238E27FC236}">
                <a16:creationId xmlns:a16="http://schemas.microsoft.com/office/drawing/2014/main" xmlns="" id="{89BB8A90-6AAD-ECFF-335A-9ADE6364FF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3115" y="140201"/>
            <a:ext cx="1057714" cy="1075535"/>
          </a:xfrm>
          <a:prstGeom prst="rect">
            <a:avLst/>
          </a:prstGeom>
        </p:spPr>
      </p:pic>
    </p:spTree>
    <p:extLst>
      <p:ext uri="{BB962C8B-B14F-4D97-AF65-F5344CB8AC3E}">
        <p14:creationId xmlns:p14="http://schemas.microsoft.com/office/powerpoint/2010/main" val="3498590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048C01-6850-805E-FF7C-452C61CD08B4}"/>
              </a:ext>
            </a:extLst>
          </p:cNvPr>
          <p:cNvSpPr>
            <a:spLocks noGrp="1"/>
          </p:cNvSpPr>
          <p:nvPr>
            <p:ph type="title"/>
          </p:nvPr>
        </p:nvSpPr>
        <p:spPr>
          <a:xfrm>
            <a:off x="1017683" y="342901"/>
            <a:ext cx="9196579" cy="1061950"/>
          </a:xfrm>
        </p:spPr>
        <p:txBody>
          <a:bodyPr>
            <a:noAutofit/>
          </a:bodyPr>
          <a:lstStyle/>
          <a:p>
            <a:r>
              <a:rPr lang="en-US" sz="2800" b="1" dirty="0">
                <a:solidFill>
                  <a:srgbClr val="00B050"/>
                </a:solidFill>
                <a:latin typeface="Algerian" panose="04020705040A02060702" pitchFamily="82" charset="0"/>
                <a:cs typeface="Helvetica Neue"/>
              </a:rPr>
              <a:t> </a:t>
            </a:r>
            <a:br>
              <a:rPr lang="en-US" sz="2800" b="1" dirty="0">
                <a:solidFill>
                  <a:srgbClr val="00B050"/>
                </a:solidFill>
                <a:latin typeface="Algerian" panose="04020705040A02060702" pitchFamily="82" charset="0"/>
                <a:cs typeface="Helvetica Neue"/>
              </a:rPr>
            </a:br>
            <a:r>
              <a:rPr lang="en-US" sz="2800" b="1" dirty="0">
                <a:solidFill>
                  <a:srgbClr val="00B050"/>
                </a:solidFill>
                <a:latin typeface="Algerian" panose="04020705040A02060702" pitchFamily="82" charset="0"/>
                <a:cs typeface="Helvetica Neue"/>
              </a:rPr>
              <a:t/>
            </a:r>
            <a:br>
              <a:rPr lang="en-US" sz="2800" b="1" dirty="0">
                <a:solidFill>
                  <a:srgbClr val="00B050"/>
                </a:solidFill>
                <a:latin typeface="Algerian" panose="04020705040A02060702" pitchFamily="82" charset="0"/>
                <a:cs typeface="Helvetica Neue"/>
              </a:rPr>
            </a:br>
            <a:r>
              <a:rPr lang="en-US" sz="2800" dirty="0">
                <a:solidFill>
                  <a:srgbClr val="00B050"/>
                </a:solidFill>
                <a:latin typeface="Algerian" panose="04020705040A02060702" pitchFamily="82" charset="0"/>
                <a:cs typeface="Helvetica Neue"/>
              </a:rPr>
              <a:t> </a:t>
            </a:r>
            <a:r>
              <a:rPr lang="en-US" sz="2800" dirty="0">
                <a:solidFill>
                  <a:srgbClr val="007E39"/>
                </a:solidFill>
                <a:latin typeface="Algerian" panose="04020705040A02060702" pitchFamily="82" charset="0"/>
                <a:cs typeface="Helvetica Neue"/>
              </a:rPr>
              <a:t>Our Experiences </a:t>
            </a:r>
            <a:r>
              <a:rPr lang="en-US" sz="2800" b="1" dirty="0">
                <a:solidFill>
                  <a:srgbClr val="007E39"/>
                </a:solidFill>
                <a:latin typeface="Algerian" panose="04020705040A02060702" pitchFamily="82" charset="0"/>
                <a:cs typeface="Helvetica Neue"/>
              </a:rPr>
              <a:t/>
            </a:r>
            <a:br>
              <a:rPr lang="en-US" sz="2800" b="1" dirty="0">
                <a:solidFill>
                  <a:srgbClr val="007E39"/>
                </a:solidFill>
                <a:latin typeface="Algerian" panose="04020705040A02060702" pitchFamily="82" charset="0"/>
                <a:cs typeface="Helvetica Neue"/>
              </a:rPr>
            </a:br>
            <a:r>
              <a:rPr lang="en-US" sz="2800" b="1" dirty="0">
                <a:latin typeface="Algerian" panose="04020705040A02060702" pitchFamily="82" charset="0"/>
                <a:cs typeface="Helvetica Neue"/>
              </a:rPr>
              <a:t/>
            </a:r>
            <a:br>
              <a:rPr lang="en-US" sz="2800" b="1" dirty="0">
                <a:latin typeface="Algerian" panose="04020705040A02060702" pitchFamily="82" charset="0"/>
                <a:cs typeface="Helvetica Neue"/>
              </a:rPr>
            </a:br>
            <a:r>
              <a:rPr lang="en-US" sz="2800" dirty="0">
                <a:solidFill>
                  <a:srgbClr val="002060"/>
                </a:solidFill>
                <a:latin typeface="Algerian" panose="04020705040A02060702" pitchFamily="82" charset="0"/>
                <a:cs typeface="Helvetica Neue"/>
              </a:rPr>
              <a:t>PROJECT “WATER FOR LIFE”</a:t>
            </a:r>
            <a:br>
              <a:rPr lang="en-US" sz="2800" dirty="0">
                <a:solidFill>
                  <a:srgbClr val="002060"/>
                </a:solidFill>
                <a:latin typeface="Algerian" panose="04020705040A02060702" pitchFamily="82" charset="0"/>
                <a:cs typeface="Helvetica Neue"/>
              </a:rPr>
            </a:br>
            <a:r>
              <a:rPr lang="en-US" sz="2800" dirty="0">
                <a:solidFill>
                  <a:srgbClr val="002060"/>
                </a:solidFill>
                <a:latin typeface="Algerian" panose="04020705040A02060702" pitchFamily="82" charset="0"/>
                <a:cs typeface="Helvetica Neue"/>
              </a:rPr>
              <a:t/>
            </a:r>
            <a:br>
              <a:rPr lang="en-US" sz="2800" dirty="0">
                <a:solidFill>
                  <a:srgbClr val="002060"/>
                </a:solidFill>
                <a:latin typeface="Algerian" panose="04020705040A02060702" pitchFamily="82" charset="0"/>
                <a:cs typeface="Helvetica Neue"/>
              </a:rPr>
            </a:br>
            <a:r>
              <a:rPr lang="en-US" sz="2400" dirty="0">
                <a:latin typeface="Algerian" panose="04020705040A02060702" pitchFamily="82" charset="0"/>
                <a:cs typeface="Helvetica Neue"/>
              </a:rPr>
              <a:t> </a:t>
            </a:r>
            <a:r>
              <a:rPr lang="en-US" sz="2400" dirty="0">
                <a:solidFill>
                  <a:srgbClr val="B7AD2B"/>
                </a:solidFill>
                <a:latin typeface="Algerian" panose="04020705040A02060702" pitchFamily="82" charset="0"/>
              </a:rPr>
              <a:t>Polluted Pond at </a:t>
            </a:r>
            <a:r>
              <a:rPr lang="en-US" sz="2400" dirty="0" err="1">
                <a:solidFill>
                  <a:srgbClr val="B7AD2B"/>
                </a:solidFill>
                <a:latin typeface="Algerian" panose="04020705040A02060702" pitchFamily="82" charset="0"/>
              </a:rPr>
              <a:t>Mainath</a:t>
            </a:r>
            <a:r>
              <a:rPr lang="en-US" sz="2400" dirty="0">
                <a:solidFill>
                  <a:srgbClr val="B7AD2B"/>
                </a:solidFill>
                <a:latin typeface="Algerian" panose="04020705040A02060702" pitchFamily="82" charset="0"/>
              </a:rPr>
              <a:t> Village – Near Aligarh</a:t>
            </a:r>
            <a:endParaRPr lang="en-IN" sz="2400" dirty="0">
              <a:solidFill>
                <a:srgbClr val="B7AD2B"/>
              </a:solidFill>
              <a:latin typeface="Algerian" panose="04020705040A02060702" pitchFamily="82" charset="0"/>
            </a:endParaRPr>
          </a:p>
        </p:txBody>
      </p:sp>
      <p:pic>
        <p:nvPicPr>
          <p:cNvPr id="4" name="Picture 2" descr="C:\Users\DELL\Downloads\IMG_20170114_171854.jpg">
            <a:extLst>
              <a:ext uri="{FF2B5EF4-FFF2-40B4-BE49-F238E27FC236}">
                <a16:creationId xmlns:a16="http://schemas.microsoft.com/office/drawing/2014/main" xmlns="" id="{C957FC05-CFA9-493E-6EF6-C65AC19D0701}"/>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504603" y="2419004"/>
            <a:ext cx="8703425" cy="4204203"/>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a:extLst>
              <a:ext uri="{FF2B5EF4-FFF2-40B4-BE49-F238E27FC236}">
                <a16:creationId xmlns:a16="http://schemas.microsoft.com/office/drawing/2014/main" xmlns="" id="{E9995892-9F8B-08C2-E5B6-C835B6495D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3803" y="129810"/>
            <a:ext cx="1098589" cy="1117099"/>
          </a:xfrm>
          <a:prstGeom prst="rect">
            <a:avLst/>
          </a:prstGeom>
        </p:spPr>
      </p:pic>
    </p:spTree>
    <p:extLst>
      <p:ext uri="{BB962C8B-B14F-4D97-AF65-F5344CB8AC3E}">
        <p14:creationId xmlns:p14="http://schemas.microsoft.com/office/powerpoint/2010/main" val="3464097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62A7B0-D38A-08B5-4D68-8ED9A422CE16}"/>
              </a:ext>
            </a:extLst>
          </p:cNvPr>
          <p:cNvSpPr>
            <a:spLocks noGrp="1"/>
          </p:cNvSpPr>
          <p:nvPr>
            <p:ph type="title"/>
          </p:nvPr>
        </p:nvSpPr>
        <p:spPr>
          <a:xfrm>
            <a:off x="2188122" y="446484"/>
            <a:ext cx="7334107" cy="638328"/>
          </a:xfrm>
        </p:spPr>
        <p:txBody>
          <a:bodyPr>
            <a:normAutofit/>
          </a:bodyPr>
          <a:lstStyle/>
          <a:p>
            <a:r>
              <a:rPr lang="en-US" sz="2800" dirty="0">
                <a:solidFill>
                  <a:srgbClr val="007E39"/>
                </a:solidFill>
                <a:latin typeface="Algerian" panose="04020705040A02060702" pitchFamily="82" charset="0"/>
                <a:cs typeface="Helvetica Neue"/>
              </a:rPr>
              <a:t>Initial condition of the Pond </a:t>
            </a:r>
            <a:endParaRPr lang="en-IN" sz="2800" dirty="0">
              <a:solidFill>
                <a:srgbClr val="007E39"/>
              </a:solidFill>
              <a:latin typeface="Algerian" panose="04020705040A02060702" pitchFamily="82" charset="0"/>
            </a:endParaRPr>
          </a:p>
        </p:txBody>
      </p:sp>
      <p:pic>
        <p:nvPicPr>
          <p:cNvPr id="4" name="Picture 2">
            <a:extLst>
              <a:ext uri="{FF2B5EF4-FFF2-40B4-BE49-F238E27FC236}">
                <a16:creationId xmlns:a16="http://schemas.microsoft.com/office/drawing/2014/main" xmlns="" id="{F81EFA2F-A478-EF0C-0EEF-14CE75BC05D2}"/>
              </a:ext>
            </a:extLst>
          </p:cNvPr>
          <p:cNvPicPr>
            <a:picLocks noGrp="1" noChangeAspect="1" noChangeArrowheads="1"/>
          </p:cNvPicPr>
          <p:nvPr>
            <p:ph idx="1"/>
          </p:nvPr>
        </p:nvPicPr>
        <p:blipFill>
          <a:blip r:embed="rId2"/>
          <a:srcRect/>
          <a:stretch>
            <a:fillRect/>
          </a:stretch>
        </p:blipFill>
        <p:spPr bwMode="auto">
          <a:xfrm>
            <a:off x="529936" y="1947913"/>
            <a:ext cx="10941628" cy="4084394"/>
          </a:xfrm>
          <a:prstGeom prst="rect">
            <a:avLst/>
          </a:prstGeom>
          <a:noFill/>
          <a:ln w="9525">
            <a:noFill/>
            <a:miter lim="800000"/>
            <a:headEnd/>
            <a:tailEnd/>
          </a:ln>
          <a:effectLst/>
        </p:spPr>
      </p:pic>
      <p:sp>
        <p:nvSpPr>
          <p:cNvPr id="6" name="TextBox 5">
            <a:extLst>
              <a:ext uri="{FF2B5EF4-FFF2-40B4-BE49-F238E27FC236}">
                <a16:creationId xmlns:a16="http://schemas.microsoft.com/office/drawing/2014/main" xmlns="" id="{A972EF09-3FE2-AF63-B6BF-5358E928EE62}"/>
              </a:ext>
            </a:extLst>
          </p:cNvPr>
          <p:cNvSpPr txBox="1"/>
          <p:nvPr/>
        </p:nvSpPr>
        <p:spPr>
          <a:xfrm>
            <a:off x="2215343" y="1171047"/>
            <a:ext cx="7109460" cy="707886"/>
          </a:xfrm>
          <a:prstGeom prst="rect">
            <a:avLst/>
          </a:prstGeom>
          <a:noFill/>
        </p:spPr>
        <p:txBody>
          <a:bodyPr wrap="square">
            <a:spAutoFit/>
          </a:bodyPr>
          <a:lstStyle/>
          <a:p>
            <a:pPr algn="ctr"/>
            <a:r>
              <a:rPr lang="en-US" sz="2000" dirty="0">
                <a:solidFill>
                  <a:srgbClr val="B7AD2B"/>
                </a:solidFill>
                <a:latin typeface="Algerian" panose="04020705040A02060702" pitchFamily="82" charset="0"/>
                <a:cs typeface="Helvetica Neue"/>
              </a:rPr>
              <a:t>It was laden with Duckweed / Cyanobacteria and having stinking smell</a:t>
            </a:r>
          </a:p>
        </p:txBody>
      </p:sp>
      <p:pic>
        <p:nvPicPr>
          <p:cNvPr id="5" name="Picture 4">
            <a:extLst>
              <a:ext uri="{FF2B5EF4-FFF2-40B4-BE49-F238E27FC236}">
                <a16:creationId xmlns:a16="http://schemas.microsoft.com/office/drawing/2014/main" xmlns="" id="{32F089AA-E8C5-AC1F-43EB-416A8C27CC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3194" y="109028"/>
            <a:ext cx="1108807" cy="1127489"/>
          </a:xfrm>
          <a:prstGeom prst="rect">
            <a:avLst/>
          </a:prstGeom>
        </p:spPr>
      </p:pic>
    </p:spTree>
    <p:extLst>
      <p:ext uri="{BB962C8B-B14F-4D97-AF65-F5344CB8AC3E}">
        <p14:creationId xmlns:p14="http://schemas.microsoft.com/office/powerpoint/2010/main" val="207929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02D68A-12D8-A2B0-E219-B78A6F0C95B1}"/>
              </a:ext>
            </a:extLst>
          </p:cNvPr>
          <p:cNvSpPr>
            <a:spLocks noGrp="1"/>
          </p:cNvSpPr>
          <p:nvPr>
            <p:ph type="title"/>
          </p:nvPr>
        </p:nvSpPr>
        <p:spPr>
          <a:xfrm>
            <a:off x="118253" y="1721949"/>
            <a:ext cx="6906002" cy="627937"/>
          </a:xfrm>
        </p:spPr>
        <p:txBody>
          <a:bodyPr>
            <a:normAutofit/>
          </a:bodyPr>
          <a:lstStyle/>
          <a:p>
            <a:pPr algn="l"/>
            <a:r>
              <a:rPr lang="en-US" sz="2800" dirty="0">
                <a:solidFill>
                  <a:srgbClr val="007E39"/>
                </a:solidFill>
                <a:latin typeface="Algerian" panose="04020705040A02060702" pitchFamily="82" charset="0"/>
                <a:cs typeface="Helvetica Neue"/>
              </a:rPr>
              <a:t>Changing condition of the Pond</a:t>
            </a:r>
            <a:endParaRPr lang="en-IN" sz="2800" dirty="0">
              <a:solidFill>
                <a:srgbClr val="007E39"/>
              </a:solidFill>
              <a:latin typeface="Algerian" panose="04020705040A02060702" pitchFamily="82" charset="0"/>
            </a:endParaRPr>
          </a:p>
        </p:txBody>
      </p:sp>
      <p:pic>
        <p:nvPicPr>
          <p:cNvPr id="6" name="Picture 2">
            <a:extLst>
              <a:ext uri="{FF2B5EF4-FFF2-40B4-BE49-F238E27FC236}">
                <a16:creationId xmlns:a16="http://schemas.microsoft.com/office/drawing/2014/main" xmlns="" id="{673C02AB-A2CD-A801-8578-587546025F94}"/>
              </a:ext>
            </a:extLst>
          </p:cNvPr>
          <p:cNvPicPr>
            <a:picLocks noGrp="1" noChangeAspect="1" noChangeArrowheads="1"/>
          </p:cNvPicPr>
          <p:nvPr>
            <p:ph idx="1"/>
          </p:nvPr>
        </p:nvPicPr>
        <p:blipFill>
          <a:blip r:embed="rId2"/>
          <a:stretch>
            <a:fillRect/>
          </a:stretch>
        </p:blipFill>
        <p:spPr bwMode="auto">
          <a:xfrm>
            <a:off x="6167438" y="3120497"/>
            <a:ext cx="5901135" cy="3424237"/>
          </a:xfrm>
          <a:prstGeom prst="rect">
            <a:avLst/>
          </a:prstGeom>
          <a:noFill/>
          <a:ln w="9525">
            <a:noFill/>
            <a:miter lim="800000"/>
            <a:headEnd/>
            <a:tailEnd/>
          </a:ln>
          <a:effectLst/>
        </p:spPr>
      </p:pic>
      <p:pic>
        <p:nvPicPr>
          <p:cNvPr id="4" name="Picture 6">
            <a:extLst>
              <a:ext uri="{FF2B5EF4-FFF2-40B4-BE49-F238E27FC236}">
                <a16:creationId xmlns:a16="http://schemas.microsoft.com/office/drawing/2014/main" xmlns="" id="{ACBB0FA4-3810-807E-B0FA-09CB66EBBDDC}"/>
              </a:ext>
            </a:extLst>
          </p:cNvPr>
          <p:cNvPicPr>
            <a:picLocks noChangeAspect="1" noChangeArrowheads="1"/>
          </p:cNvPicPr>
          <p:nvPr/>
        </p:nvPicPr>
        <p:blipFill>
          <a:blip r:embed="rId3"/>
          <a:srcRect/>
          <a:stretch>
            <a:fillRect/>
          </a:stretch>
        </p:blipFill>
        <p:spPr bwMode="auto">
          <a:xfrm>
            <a:off x="150783" y="2372706"/>
            <a:ext cx="5889655" cy="3118053"/>
          </a:xfrm>
          <a:prstGeom prst="rect">
            <a:avLst/>
          </a:prstGeom>
          <a:noFill/>
          <a:ln w="9525">
            <a:noFill/>
            <a:miter lim="800000"/>
            <a:headEnd/>
            <a:tailEnd/>
          </a:ln>
          <a:effectLst/>
        </p:spPr>
      </p:pic>
      <p:sp>
        <p:nvSpPr>
          <p:cNvPr id="5" name="TextBox 4">
            <a:extLst>
              <a:ext uri="{FF2B5EF4-FFF2-40B4-BE49-F238E27FC236}">
                <a16:creationId xmlns:a16="http://schemas.microsoft.com/office/drawing/2014/main" xmlns="" id="{8BACB664-689D-3150-0E45-2E1A2078B77F}"/>
              </a:ext>
            </a:extLst>
          </p:cNvPr>
          <p:cNvSpPr txBox="1"/>
          <p:nvPr/>
        </p:nvSpPr>
        <p:spPr>
          <a:xfrm>
            <a:off x="6491240" y="2601278"/>
            <a:ext cx="7112576" cy="523220"/>
          </a:xfrm>
          <a:prstGeom prst="rect">
            <a:avLst/>
          </a:prstGeom>
          <a:noFill/>
        </p:spPr>
        <p:txBody>
          <a:bodyPr wrap="square">
            <a:spAutoFit/>
          </a:bodyPr>
          <a:lstStyle/>
          <a:p>
            <a:r>
              <a:rPr lang="en-US" sz="2800" dirty="0">
                <a:solidFill>
                  <a:srgbClr val="007E39"/>
                </a:solidFill>
                <a:latin typeface="Algerian" panose="04020705040A02060702" pitchFamily="82" charset="0"/>
                <a:cs typeface="Helvetica Neue"/>
              </a:rPr>
              <a:t>Final condition of the Pond </a:t>
            </a:r>
            <a:endParaRPr lang="en-IN" sz="2800" dirty="0">
              <a:solidFill>
                <a:srgbClr val="007E39"/>
              </a:solidFill>
              <a:latin typeface="Algerian" panose="04020705040A02060702" pitchFamily="82" charset="0"/>
            </a:endParaRPr>
          </a:p>
        </p:txBody>
      </p:sp>
      <p:pic>
        <p:nvPicPr>
          <p:cNvPr id="8" name="Picture 7">
            <a:extLst>
              <a:ext uri="{FF2B5EF4-FFF2-40B4-BE49-F238E27FC236}">
                <a16:creationId xmlns:a16="http://schemas.microsoft.com/office/drawing/2014/main" xmlns="" id="{C888C400-F67A-1FAF-17FB-08D32D7DF9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52018" y="77855"/>
            <a:ext cx="1129982" cy="1149021"/>
          </a:xfrm>
          <a:prstGeom prst="rect">
            <a:avLst/>
          </a:prstGeom>
        </p:spPr>
      </p:pic>
    </p:spTree>
    <p:extLst>
      <p:ext uri="{BB962C8B-B14F-4D97-AF65-F5344CB8AC3E}">
        <p14:creationId xmlns:p14="http://schemas.microsoft.com/office/powerpoint/2010/main" val="23488894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BB847E-9F1F-C08B-5901-5AF36A863DF0}"/>
              </a:ext>
            </a:extLst>
          </p:cNvPr>
          <p:cNvSpPr>
            <a:spLocks noGrp="1"/>
          </p:cNvSpPr>
          <p:nvPr>
            <p:ph type="title"/>
          </p:nvPr>
        </p:nvSpPr>
        <p:spPr>
          <a:xfrm>
            <a:off x="1236518" y="143068"/>
            <a:ext cx="8973589" cy="1400530"/>
          </a:xfrm>
        </p:spPr>
        <p:txBody>
          <a:bodyPr>
            <a:normAutofit/>
          </a:bodyPr>
          <a:lstStyle/>
          <a:p>
            <a:r>
              <a:rPr lang="en-US" sz="2800" dirty="0">
                <a:solidFill>
                  <a:srgbClr val="007E39"/>
                </a:solidFill>
                <a:latin typeface="Algerian" panose="04020705040A02060702" pitchFamily="82" charset="0"/>
                <a:cs typeface="Helvetica Neue"/>
              </a:rPr>
              <a:t>Reduction in Pollution Parameters in 3 weeks </a:t>
            </a:r>
            <a:r>
              <a:rPr lang="en-US" sz="2800" dirty="0" err="1">
                <a:solidFill>
                  <a:srgbClr val="007E39"/>
                </a:solidFill>
                <a:latin typeface="Algerian" panose="04020705040A02060702" pitchFamily="82" charset="0"/>
                <a:cs typeface="Helvetica Neue"/>
              </a:rPr>
              <a:t>Mainath</a:t>
            </a:r>
            <a:r>
              <a:rPr lang="en-US" sz="2800" dirty="0">
                <a:solidFill>
                  <a:srgbClr val="007E39"/>
                </a:solidFill>
                <a:latin typeface="Algerian" panose="04020705040A02060702" pitchFamily="82" charset="0"/>
                <a:cs typeface="Helvetica Neue"/>
              </a:rPr>
              <a:t> , Aligarh</a:t>
            </a:r>
            <a:endParaRPr lang="en-IN" sz="2800" dirty="0">
              <a:solidFill>
                <a:srgbClr val="007E39"/>
              </a:solidFill>
              <a:latin typeface="Algerian" panose="04020705040A02060702" pitchFamily="82" charset="0"/>
            </a:endParaRPr>
          </a:p>
        </p:txBody>
      </p:sp>
      <p:pic>
        <p:nvPicPr>
          <p:cNvPr id="5" name="Content Placeholder 4">
            <a:extLst>
              <a:ext uri="{FF2B5EF4-FFF2-40B4-BE49-F238E27FC236}">
                <a16:creationId xmlns:a16="http://schemas.microsoft.com/office/drawing/2014/main" xmlns="" id="{CE3DB17F-A246-97AB-5BA6-AB57FD8B436A}"/>
              </a:ext>
            </a:extLst>
          </p:cNvPr>
          <p:cNvPicPr>
            <a:picLocks noGrp="1" noChangeAspect="1"/>
          </p:cNvPicPr>
          <p:nvPr>
            <p:ph idx="1"/>
          </p:nvPr>
        </p:nvPicPr>
        <p:blipFill>
          <a:blip r:embed="rId2"/>
          <a:stretch>
            <a:fillRect/>
          </a:stretch>
        </p:blipFill>
        <p:spPr>
          <a:xfrm>
            <a:off x="623456" y="2462645"/>
            <a:ext cx="10536380" cy="4000500"/>
          </a:xfrm>
          <a:prstGeom prst="rect">
            <a:avLst/>
          </a:prstGeom>
        </p:spPr>
      </p:pic>
      <p:sp>
        <p:nvSpPr>
          <p:cNvPr id="7" name="TextBox 6">
            <a:extLst>
              <a:ext uri="{FF2B5EF4-FFF2-40B4-BE49-F238E27FC236}">
                <a16:creationId xmlns:a16="http://schemas.microsoft.com/office/drawing/2014/main" xmlns="" id="{8238C8DC-56C9-82E5-7B7E-A9DADD32796C}"/>
              </a:ext>
            </a:extLst>
          </p:cNvPr>
          <p:cNvSpPr txBox="1"/>
          <p:nvPr/>
        </p:nvSpPr>
        <p:spPr>
          <a:xfrm>
            <a:off x="2263139" y="1635821"/>
            <a:ext cx="6818514" cy="461665"/>
          </a:xfrm>
          <a:prstGeom prst="rect">
            <a:avLst/>
          </a:prstGeom>
          <a:noFill/>
        </p:spPr>
        <p:txBody>
          <a:bodyPr wrap="square">
            <a:spAutoFit/>
          </a:bodyPr>
          <a:lstStyle/>
          <a:p>
            <a:pPr algn="ctr"/>
            <a:r>
              <a:rPr lang="en-US" sz="2400" dirty="0">
                <a:solidFill>
                  <a:srgbClr val="FFC000"/>
                </a:solidFill>
                <a:latin typeface="Algerian" panose="04020705040A02060702" pitchFamily="82" charset="0"/>
                <a:cs typeface="Helvetica Neue"/>
              </a:rPr>
              <a:t>Drastic Reduction in 3-4 weeks </a:t>
            </a:r>
          </a:p>
        </p:txBody>
      </p:sp>
      <p:pic>
        <p:nvPicPr>
          <p:cNvPr id="4" name="Picture 3">
            <a:extLst>
              <a:ext uri="{FF2B5EF4-FFF2-40B4-BE49-F238E27FC236}">
                <a16:creationId xmlns:a16="http://schemas.microsoft.com/office/drawing/2014/main" xmlns="" id="{7CEB8D57-27E8-7EBA-DCA3-912882298A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1895" y="129810"/>
            <a:ext cx="1078152" cy="1096317"/>
          </a:xfrm>
          <a:prstGeom prst="rect">
            <a:avLst/>
          </a:prstGeom>
        </p:spPr>
      </p:pic>
    </p:spTree>
    <p:extLst>
      <p:ext uri="{BB962C8B-B14F-4D97-AF65-F5344CB8AC3E}">
        <p14:creationId xmlns:p14="http://schemas.microsoft.com/office/powerpoint/2010/main" val="15365982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2E4BAD-0A87-8736-71D4-A87212191EEE}"/>
              </a:ext>
            </a:extLst>
          </p:cNvPr>
          <p:cNvSpPr>
            <a:spLocks noGrp="1"/>
          </p:cNvSpPr>
          <p:nvPr>
            <p:ph type="title"/>
          </p:nvPr>
        </p:nvSpPr>
        <p:spPr>
          <a:xfrm>
            <a:off x="498138" y="0"/>
            <a:ext cx="10364451" cy="1596177"/>
          </a:xfrm>
        </p:spPr>
        <p:txBody>
          <a:bodyPr>
            <a:normAutofit/>
          </a:bodyPr>
          <a:lstStyle/>
          <a:p>
            <a:r>
              <a:rPr lang="en-US" sz="2800" dirty="0">
                <a:solidFill>
                  <a:srgbClr val="007E39"/>
                </a:solidFill>
                <a:latin typeface="Algerian" panose="04020705040A02060702" pitchFamily="82" charset="0"/>
                <a:cs typeface="Helvetica Neue"/>
              </a:rPr>
              <a:t>Treatment at Jhansi - Lakshmi taal </a:t>
            </a:r>
            <a:endParaRPr lang="en-IN" sz="2800" dirty="0">
              <a:solidFill>
                <a:srgbClr val="007E39"/>
              </a:solidFill>
              <a:latin typeface="Algerian" panose="04020705040A02060702" pitchFamily="82" charset="0"/>
            </a:endParaRPr>
          </a:p>
        </p:txBody>
      </p:sp>
      <p:pic>
        <p:nvPicPr>
          <p:cNvPr id="4" name="Content Placeholder 3" descr="C:\Users\DELL\Desktop\Jhansi Photo\IMG_20171013_121044.jpg">
            <a:extLst>
              <a:ext uri="{FF2B5EF4-FFF2-40B4-BE49-F238E27FC236}">
                <a16:creationId xmlns:a16="http://schemas.microsoft.com/office/drawing/2014/main" xmlns="" id="{C6C3934C-1423-4B94-CDD4-3F299328BB8C}"/>
              </a:ext>
            </a:extLst>
          </p:cNvPr>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174173" y="1766456"/>
            <a:ext cx="9029700" cy="4748644"/>
          </a:xfrm>
          <a:prstGeom prst="rect">
            <a:avLst/>
          </a:prstGeom>
          <a:noFill/>
          <a:ln>
            <a:noFill/>
          </a:ln>
        </p:spPr>
      </p:pic>
      <p:pic>
        <p:nvPicPr>
          <p:cNvPr id="5" name="Picture 4">
            <a:extLst>
              <a:ext uri="{FF2B5EF4-FFF2-40B4-BE49-F238E27FC236}">
                <a16:creationId xmlns:a16="http://schemas.microsoft.com/office/drawing/2014/main" xmlns="" id="{03C436A1-76DE-5379-9BE3-24D11F97D8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9642" y="127218"/>
            <a:ext cx="1121577" cy="1140473"/>
          </a:xfrm>
          <a:prstGeom prst="rect">
            <a:avLst/>
          </a:prstGeom>
        </p:spPr>
      </p:pic>
    </p:spTree>
    <p:extLst>
      <p:ext uri="{BB962C8B-B14F-4D97-AF65-F5344CB8AC3E}">
        <p14:creationId xmlns:p14="http://schemas.microsoft.com/office/powerpoint/2010/main" val="600896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C71323-77D7-C761-1BC4-AC5864198262}"/>
              </a:ext>
            </a:extLst>
          </p:cNvPr>
          <p:cNvSpPr>
            <a:spLocks noGrp="1"/>
          </p:cNvSpPr>
          <p:nvPr>
            <p:ph type="title"/>
          </p:nvPr>
        </p:nvSpPr>
        <p:spPr>
          <a:xfrm>
            <a:off x="830648" y="182098"/>
            <a:ext cx="10364451" cy="1596177"/>
          </a:xfrm>
        </p:spPr>
        <p:txBody>
          <a:bodyPr>
            <a:normAutofit/>
          </a:bodyPr>
          <a:lstStyle/>
          <a:p>
            <a:r>
              <a:rPr lang="en-US" sz="2800" dirty="0">
                <a:solidFill>
                  <a:srgbClr val="007E39"/>
                </a:solidFill>
                <a:latin typeface="Algerian" panose="04020705040A02060702" pitchFamily="82" charset="0"/>
                <a:cs typeface="Helvetica Neue"/>
              </a:rPr>
              <a:t>Jhansi – Lakshmi Talab after 3 weeks of treatment</a:t>
            </a:r>
            <a:endParaRPr lang="en-IN" sz="2800" dirty="0">
              <a:solidFill>
                <a:srgbClr val="007E39"/>
              </a:solidFill>
              <a:latin typeface="Algerian" panose="04020705040A02060702" pitchFamily="82" charset="0"/>
            </a:endParaRPr>
          </a:p>
        </p:txBody>
      </p:sp>
      <p:pic>
        <p:nvPicPr>
          <p:cNvPr id="4" name="Content Placeholder 3" descr="C:\Users\DELL\Desktop\Jhansi Photo\IMG-20171218-WA0040 (1).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2119" y="1888461"/>
            <a:ext cx="5621481" cy="4195762"/>
          </a:xfrm>
          <a:prstGeom prst="rect">
            <a:avLst/>
          </a:prstGeom>
          <a:noFill/>
          <a:ln>
            <a:noFill/>
          </a:ln>
        </p:spPr>
      </p:pic>
      <p:pic>
        <p:nvPicPr>
          <p:cNvPr id="5" name="Picture 4" descr="C:\Users\DELL\Desktop\Jhansi Photo\IMG-20171218-WA0042.jpg">
            <a:extLst>
              <a:ext uri="{FF2B5EF4-FFF2-40B4-BE49-F238E27FC236}">
                <a16:creationId xmlns:a16="http://schemas.microsoft.com/office/drawing/2014/main" xmlns="" id="{61C13188-EE48-AA82-2FBA-D3942B957FA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95999" y="1890106"/>
            <a:ext cx="5458691" cy="4236374"/>
          </a:xfrm>
          <a:prstGeom prst="rect">
            <a:avLst/>
          </a:prstGeom>
          <a:noFill/>
          <a:ln>
            <a:noFill/>
          </a:ln>
        </p:spPr>
      </p:pic>
      <p:pic>
        <p:nvPicPr>
          <p:cNvPr id="6" name="Picture 5">
            <a:extLst>
              <a:ext uri="{FF2B5EF4-FFF2-40B4-BE49-F238E27FC236}">
                <a16:creationId xmlns:a16="http://schemas.microsoft.com/office/drawing/2014/main" xmlns="" id="{D43DBE96-8525-C24B-BABA-43D2011816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76708" y="119419"/>
            <a:ext cx="984511" cy="1001099"/>
          </a:xfrm>
          <a:prstGeom prst="rect">
            <a:avLst/>
          </a:prstGeom>
        </p:spPr>
      </p:pic>
    </p:spTree>
    <p:extLst>
      <p:ext uri="{BB962C8B-B14F-4D97-AF65-F5344CB8AC3E}">
        <p14:creationId xmlns:p14="http://schemas.microsoft.com/office/powerpoint/2010/main" val="7455022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450973-EBC5-D95E-6618-8AAF6F1FB5ED}"/>
              </a:ext>
            </a:extLst>
          </p:cNvPr>
          <p:cNvSpPr>
            <a:spLocks noGrp="1"/>
          </p:cNvSpPr>
          <p:nvPr>
            <p:ph type="title"/>
          </p:nvPr>
        </p:nvSpPr>
        <p:spPr>
          <a:xfrm>
            <a:off x="2275406" y="0"/>
            <a:ext cx="7419311" cy="1400530"/>
          </a:xfrm>
        </p:spPr>
        <p:txBody>
          <a:bodyPr>
            <a:normAutofit/>
          </a:bodyPr>
          <a:lstStyle/>
          <a:p>
            <a:r>
              <a:rPr lang="en-US" sz="2800" dirty="0">
                <a:solidFill>
                  <a:srgbClr val="007E39"/>
                </a:solidFill>
                <a:latin typeface="Algerian" panose="04020705040A02060702" pitchFamily="82" charset="0"/>
                <a:cs typeface="Helvetica Neue"/>
              </a:rPr>
              <a:t>Results of Final treatment</a:t>
            </a:r>
            <a:endParaRPr lang="en-IN" sz="2800" dirty="0">
              <a:solidFill>
                <a:srgbClr val="007E39"/>
              </a:solidFill>
              <a:latin typeface="Algerian" panose="04020705040A02060702" pitchFamily="82" charset="0"/>
            </a:endParaRPr>
          </a:p>
        </p:txBody>
      </p:sp>
      <p:pic>
        <p:nvPicPr>
          <p:cNvPr id="4" name="Content Placeholder 3">
            <a:extLst>
              <a:ext uri="{FF2B5EF4-FFF2-40B4-BE49-F238E27FC236}">
                <a16:creationId xmlns:a16="http://schemas.microsoft.com/office/drawing/2014/main" xmlns="" id="{16ECB7EA-A8CC-E3DC-E92D-522AF7B8B13D}"/>
              </a:ext>
            </a:extLst>
          </p:cNvPr>
          <p:cNvPicPr>
            <a:picLocks noGrp="1" noChangeAspect="1"/>
          </p:cNvPicPr>
          <p:nvPr>
            <p:ph idx="1"/>
          </p:nvPr>
        </p:nvPicPr>
        <p:blipFill>
          <a:blip r:embed="rId2"/>
          <a:stretch>
            <a:fillRect/>
          </a:stretch>
        </p:blipFill>
        <p:spPr>
          <a:xfrm>
            <a:off x="1371601" y="1535776"/>
            <a:ext cx="9227126" cy="4833851"/>
          </a:xfrm>
          <a:prstGeom prst="rect">
            <a:avLst/>
          </a:prstGeom>
        </p:spPr>
      </p:pic>
      <p:pic>
        <p:nvPicPr>
          <p:cNvPr id="5" name="Picture 4">
            <a:extLst>
              <a:ext uri="{FF2B5EF4-FFF2-40B4-BE49-F238E27FC236}">
                <a16:creationId xmlns:a16="http://schemas.microsoft.com/office/drawing/2014/main" xmlns="" id="{7069EAA5-2298-5712-8C89-5A4109A065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4287" y="77856"/>
            <a:ext cx="1057714" cy="1075535"/>
          </a:xfrm>
          <a:prstGeom prst="rect">
            <a:avLst/>
          </a:prstGeom>
        </p:spPr>
      </p:pic>
    </p:spTree>
    <p:extLst>
      <p:ext uri="{BB962C8B-B14F-4D97-AF65-F5344CB8AC3E}">
        <p14:creationId xmlns:p14="http://schemas.microsoft.com/office/powerpoint/2010/main" val="343816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91139D-CE3C-6203-5CF7-D4B6AF9E3394}"/>
              </a:ext>
            </a:extLst>
          </p:cNvPr>
          <p:cNvSpPr>
            <a:spLocks noGrp="1"/>
          </p:cNvSpPr>
          <p:nvPr>
            <p:ph type="title"/>
          </p:nvPr>
        </p:nvSpPr>
        <p:spPr>
          <a:xfrm>
            <a:off x="0" y="660401"/>
            <a:ext cx="6417733" cy="1558251"/>
          </a:xfrm>
        </p:spPr>
        <p:txBody>
          <a:bodyPr/>
          <a:lstStyle/>
          <a:p>
            <a:pPr algn="ctr"/>
            <a:r>
              <a:rPr lang="en-US" sz="2400" dirty="0">
                <a:solidFill>
                  <a:srgbClr val="007E39"/>
                </a:solidFill>
                <a:latin typeface="Algerian" panose="04020705040A02060702" pitchFamily="82" charset="0"/>
                <a:cs typeface="Helvetica Neue"/>
              </a:rPr>
              <a:t>Our Project “WATER FOR LIFE” at </a:t>
            </a:r>
            <a:r>
              <a:rPr lang="en-US" sz="2400" dirty="0" err="1">
                <a:solidFill>
                  <a:srgbClr val="007E39"/>
                </a:solidFill>
                <a:latin typeface="Algerian" panose="04020705040A02060702" pitchFamily="82" charset="0"/>
                <a:cs typeface="Helvetica Neue"/>
              </a:rPr>
              <a:t>Gulaothi</a:t>
            </a:r>
            <a:r>
              <a:rPr lang="en-US" sz="2400" dirty="0">
                <a:solidFill>
                  <a:srgbClr val="007E39"/>
                </a:solidFill>
                <a:latin typeface="Algerian" panose="04020705040A02060702" pitchFamily="82" charset="0"/>
                <a:cs typeface="Helvetica Neue"/>
              </a:rPr>
              <a:t> </a:t>
            </a:r>
            <a:r>
              <a:rPr lang="en-US" sz="2800" dirty="0">
                <a:solidFill>
                  <a:srgbClr val="00B050"/>
                </a:solidFill>
                <a:latin typeface="Helvetica Neue"/>
                <a:cs typeface="Helvetica Neue"/>
              </a:rPr>
              <a:t/>
            </a:r>
            <a:br>
              <a:rPr lang="en-US" sz="2800" dirty="0">
                <a:solidFill>
                  <a:srgbClr val="00B050"/>
                </a:solidFill>
                <a:latin typeface="Helvetica Neue"/>
                <a:cs typeface="Helvetica Neue"/>
              </a:rPr>
            </a:br>
            <a:r>
              <a:rPr lang="en-US" sz="2800" dirty="0">
                <a:solidFill>
                  <a:srgbClr val="00B050"/>
                </a:solidFill>
                <a:latin typeface="Helvetica Neue"/>
                <a:cs typeface="Helvetica Neue"/>
              </a:rPr>
              <a:t> </a:t>
            </a:r>
            <a:endParaRPr lang="en-IN" sz="2800" dirty="0"/>
          </a:p>
        </p:txBody>
      </p:sp>
      <p:pic>
        <p:nvPicPr>
          <p:cNvPr id="4" name="Content Placeholder 4">
            <a:extLst>
              <a:ext uri="{FF2B5EF4-FFF2-40B4-BE49-F238E27FC236}">
                <a16:creationId xmlns:a16="http://schemas.microsoft.com/office/drawing/2014/main" xmlns="" id="{5DA2D5A1-2CC5-B455-5D50-D32F0BD63E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599" y="1878589"/>
            <a:ext cx="5955930" cy="4470255"/>
          </a:xfrm>
        </p:spPr>
      </p:pic>
      <p:pic>
        <p:nvPicPr>
          <p:cNvPr id="5" name="Content Placeholder 4">
            <a:extLst>
              <a:ext uri="{FF2B5EF4-FFF2-40B4-BE49-F238E27FC236}">
                <a16:creationId xmlns:a16="http://schemas.microsoft.com/office/drawing/2014/main" xmlns="" id="{B890E7AD-B425-3908-7186-68E997581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0019" y="1901536"/>
            <a:ext cx="5455227" cy="4483010"/>
          </a:xfrm>
          <a:prstGeom prst="rect">
            <a:avLst/>
          </a:prstGeom>
        </p:spPr>
      </p:pic>
      <p:sp>
        <p:nvSpPr>
          <p:cNvPr id="7" name="TextBox 6">
            <a:extLst>
              <a:ext uri="{FF2B5EF4-FFF2-40B4-BE49-F238E27FC236}">
                <a16:creationId xmlns:a16="http://schemas.microsoft.com/office/drawing/2014/main" xmlns="" id="{A087C66A-0CF6-E8F7-B6B6-93CA29F21796}"/>
              </a:ext>
            </a:extLst>
          </p:cNvPr>
          <p:cNvSpPr txBox="1"/>
          <p:nvPr/>
        </p:nvSpPr>
        <p:spPr>
          <a:xfrm>
            <a:off x="7123401" y="1270061"/>
            <a:ext cx="6743700" cy="461665"/>
          </a:xfrm>
          <a:prstGeom prst="rect">
            <a:avLst/>
          </a:prstGeom>
          <a:noFill/>
        </p:spPr>
        <p:txBody>
          <a:bodyPr wrap="square">
            <a:spAutoFit/>
          </a:bodyPr>
          <a:lstStyle/>
          <a:p>
            <a:r>
              <a:rPr lang="en-US" sz="2400" dirty="0">
                <a:solidFill>
                  <a:srgbClr val="007E39"/>
                </a:solidFill>
                <a:latin typeface="Algerian" panose="04020705040A02060702" pitchFamily="82" charset="0"/>
              </a:rPr>
              <a:t>TREATED GULAOTHI DRAIN</a:t>
            </a:r>
            <a:endParaRPr lang="en-IN" sz="2400" dirty="0">
              <a:solidFill>
                <a:srgbClr val="007E39"/>
              </a:solidFill>
              <a:latin typeface="Algerian" panose="04020705040A02060702" pitchFamily="82" charset="0"/>
            </a:endParaRPr>
          </a:p>
        </p:txBody>
      </p:sp>
      <p:pic>
        <p:nvPicPr>
          <p:cNvPr id="9" name="Picture 8">
            <a:extLst>
              <a:ext uri="{FF2B5EF4-FFF2-40B4-BE49-F238E27FC236}">
                <a16:creationId xmlns:a16="http://schemas.microsoft.com/office/drawing/2014/main" xmlns="" id="{61692D34-DEBD-05A7-AB4E-D016F2BFF5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35145" y="109029"/>
            <a:ext cx="1067638" cy="1085626"/>
          </a:xfrm>
          <a:prstGeom prst="rect">
            <a:avLst/>
          </a:prstGeom>
        </p:spPr>
      </p:pic>
    </p:spTree>
    <p:extLst>
      <p:ext uri="{BB962C8B-B14F-4D97-AF65-F5344CB8AC3E}">
        <p14:creationId xmlns:p14="http://schemas.microsoft.com/office/powerpoint/2010/main" val="3830614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F9803A-AE52-C44B-951B-75783846628C}"/>
              </a:ext>
            </a:extLst>
          </p:cNvPr>
          <p:cNvSpPr>
            <a:spLocks noGrp="1"/>
          </p:cNvSpPr>
          <p:nvPr>
            <p:ph type="title"/>
          </p:nvPr>
        </p:nvSpPr>
        <p:spPr>
          <a:xfrm>
            <a:off x="539702" y="109362"/>
            <a:ext cx="10364451" cy="1596177"/>
          </a:xfrm>
        </p:spPr>
        <p:txBody>
          <a:bodyPr>
            <a:normAutofit/>
          </a:bodyPr>
          <a:lstStyle/>
          <a:p>
            <a:pPr algn="ctr"/>
            <a:r>
              <a:rPr lang="en-US" sz="2800" b="1" dirty="0">
                <a:solidFill>
                  <a:srgbClr val="007E39"/>
                </a:solidFill>
                <a:latin typeface="Algerian" panose="04020705040A02060702" pitchFamily="82" charset="0"/>
              </a:rPr>
              <a:t>RESULTS of </a:t>
            </a:r>
            <a:r>
              <a:rPr lang="en-US" sz="2800" b="1" dirty="0" err="1">
                <a:solidFill>
                  <a:srgbClr val="007E39"/>
                </a:solidFill>
                <a:latin typeface="Algerian" panose="04020705040A02060702" pitchFamily="82" charset="0"/>
              </a:rPr>
              <a:t>Gulaothi</a:t>
            </a:r>
            <a:r>
              <a:rPr lang="en-US" sz="2800" b="1" dirty="0">
                <a:solidFill>
                  <a:srgbClr val="007E39"/>
                </a:solidFill>
                <a:latin typeface="Algerian" panose="04020705040A02060702" pitchFamily="82" charset="0"/>
              </a:rPr>
              <a:t> Drain</a:t>
            </a:r>
            <a:endParaRPr lang="en-IN" sz="2800" dirty="0">
              <a:solidFill>
                <a:srgbClr val="007E39"/>
              </a:solidFill>
              <a:latin typeface="Algerian" panose="04020705040A02060702" pitchFamily="82" charset="0"/>
            </a:endParaRPr>
          </a:p>
        </p:txBody>
      </p:sp>
      <p:pic>
        <p:nvPicPr>
          <p:cNvPr id="4" name="Content Placeholder 3">
            <a:extLst>
              <a:ext uri="{FF2B5EF4-FFF2-40B4-BE49-F238E27FC236}">
                <a16:creationId xmlns:a16="http://schemas.microsoft.com/office/drawing/2014/main" xmlns="" id="{D0592D07-D657-6475-7BF0-333678D3E740}"/>
              </a:ext>
            </a:extLst>
          </p:cNvPr>
          <p:cNvPicPr>
            <a:picLocks noGrp="1" noChangeAspect="1"/>
          </p:cNvPicPr>
          <p:nvPr>
            <p:ph idx="1"/>
          </p:nvPr>
        </p:nvPicPr>
        <p:blipFill>
          <a:blip r:embed="rId2"/>
          <a:stretch>
            <a:fillRect/>
          </a:stretch>
        </p:blipFill>
        <p:spPr>
          <a:xfrm>
            <a:off x="654627" y="1824536"/>
            <a:ext cx="10647513" cy="4326882"/>
          </a:xfrm>
          <a:prstGeom prst="rect">
            <a:avLst/>
          </a:prstGeom>
        </p:spPr>
      </p:pic>
      <p:pic>
        <p:nvPicPr>
          <p:cNvPr id="5" name="Picture 4">
            <a:extLst>
              <a:ext uri="{FF2B5EF4-FFF2-40B4-BE49-F238E27FC236}">
                <a16:creationId xmlns:a16="http://schemas.microsoft.com/office/drawing/2014/main" xmlns="" id="{8E5B5ED8-CD01-61E3-B91E-69D880A59F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1333" y="129811"/>
            <a:ext cx="1067931" cy="1085925"/>
          </a:xfrm>
          <a:prstGeom prst="rect">
            <a:avLst/>
          </a:prstGeom>
        </p:spPr>
      </p:pic>
    </p:spTree>
    <p:extLst>
      <p:ext uri="{BB962C8B-B14F-4D97-AF65-F5344CB8AC3E}">
        <p14:creationId xmlns:p14="http://schemas.microsoft.com/office/powerpoint/2010/main" val="58683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CED61A-FAC6-1B7A-1AD2-08F847A0429E}"/>
              </a:ext>
            </a:extLst>
          </p:cNvPr>
          <p:cNvSpPr>
            <a:spLocks noGrp="1"/>
          </p:cNvSpPr>
          <p:nvPr>
            <p:ph type="title"/>
          </p:nvPr>
        </p:nvSpPr>
        <p:spPr>
          <a:xfrm>
            <a:off x="805260" y="238991"/>
            <a:ext cx="9404723" cy="1506706"/>
          </a:xfrm>
        </p:spPr>
        <p:txBody>
          <a:bodyPr>
            <a:normAutofit/>
          </a:bodyPr>
          <a:lstStyle/>
          <a:p>
            <a:r>
              <a:rPr lang="en-US" sz="2800" b="1" spc="-35" dirty="0">
                <a:solidFill>
                  <a:srgbClr val="007E39"/>
                </a:solidFill>
                <a:latin typeface="Algerian" panose="04020705040A02060702" pitchFamily="82" charset="0"/>
              </a:rPr>
              <a:t>TREATMENT </a:t>
            </a:r>
            <a:r>
              <a:rPr lang="en-US" sz="2800" b="1" spc="-10" dirty="0">
                <a:solidFill>
                  <a:srgbClr val="007E39"/>
                </a:solidFill>
                <a:latin typeface="Algerian" panose="04020705040A02060702" pitchFamily="82" charset="0"/>
              </a:rPr>
              <a:t>OF DHARAMSHALA POND,</a:t>
            </a:r>
            <a:r>
              <a:rPr lang="en-US" sz="2800" b="1" spc="-5" dirty="0">
                <a:solidFill>
                  <a:srgbClr val="007E39"/>
                </a:solidFill>
                <a:latin typeface="Algerian" panose="04020705040A02060702" pitchFamily="82" charset="0"/>
              </a:rPr>
              <a:t> </a:t>
            </a:r>
            <a:r>
              <a:rPr lang="en-US" sz="2800" b="1" spc="-10" dirty="0">
                <a:solidFill>
                  <a:srgbClr val="007E39"/>
                </a:solidFill>
                <a:latin typeface="Algerian" panose="04020705040A02060702" pitchFamily="82" charset="0"/>
              </a:rPr>
              <a:t>PUPRI,</a:t>
            </a:r>
            <a:br>
              <a:rPr lang="en-US" sz="2800" b="1" spc="-10" dirty="0">
                <a:solidFill>
                  <a:srgbClr val="007E39"/>
                </a:solidFill>
                <a:latin typeface="Algerian" panose="04020705040A02060702" pitchFamily="82" charset="0"/>
              </a:rPr>
            </a:br>
            <a:r>
              <a:rPr lang="en-IN" sz="2800" b="1" spc="-10" dirty="0">
                <a:solidFill>
                  <a:srgbClr val="007E39"/>
                </a:solidFill>
                <a:latin typeface="Algerian" panose="04020705040A02060702" pitchFamily="82" charset="0"/>
              </a:rPr>
              <a:t>SITAMARHI, BIHAR</a:t>
            </a:r>
            <a:r>
              <a:rPr lang="en-IN" sz="2800" dirty="0">
                <a:solidFill>
                  <a:schemeClr val="accent4">
                    <a:lumMod val="20000"/>
                    <a:lumOff val="80000"/>
                  </a:schemeClr>
                </a:solidFill>
                <a:latin typeface="Calibri"/>
                <a:cs typeface="Calibri"/>
              </a:rPr>
              <a:t/>
            </a:r>
            <a:br>
              <a:rPr lang="en-IN" sz="2800" dirty="0">
                <a:solidFill>
                  <a:schemeClr val="accent4">
                    <a:lumMod val="20000"/>
                    <a:lumOff val="80000"/>
                  </a:schemeClr>
                </a:solidFill>
                <a:latin typeface="Calibri"/>
                <a:cs typeface="Calibri"/>
              </a:rPr>
            </a:br>
            <a:endParaRPr lang="en-IN" sz="2800" dirty="0">
              <a:solidFill>
                <a:srgbClr val="007E39"/>
              </a:solidFill>
              <a:latin typeface="Algerian" panose="04020705040A02060702" pitchFamily="82" charset="0"/>
            </a:endParaRPr>
          </a:p>
        </p:txBody>
      </p:sp>
      <p:graphicFrame>
        <p:nvGraphicFramePr>
          <p:cNvPr id="19" name="Content Placeholder 18">
            <a:extLst>
              <a:ext uri="{FF2B5EF4-FFF2-40B4-BE49-F238E27FC236}">
                <a16:creationId xmlns:a16="http://schemas.microsoft.com/office/drawing/2014/main" xmlns="" id="{5B489D07-73BD-408E-A91C-B6631D7C33CA}"/>
              </a:ext>
            </a:extLst>
          </p:cNvPr>
          <p:cNvGraphicFramePr>
            <a:graphicFrameLocks noGrp="1"/>
          </p:cNvGraphicFramePr>
          <p:nvPr>
            <p:ph idx="1"/>
            <p:extLst>
              <p:ext uri="{D42A27DB-BD31-4B8C-83A1-F6EECF244321}">
                <p14:modId xmlns:p14="http://schemas.microsoft.com/office/powerpoint/2010/main" val="3106874770"/>
              </p:ext>
            </p:extLst>
          </p:nvPr>
        </p:nvGraphicFramePr>
        <p:xfrm>
          <a:off x="307571" y="2186247"/>
          <a:ext cx="3832167" cy="35541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object 5">
            <a:extLst>
              <a:ext uri="{FF2B5EF4-FFF2-40B4-BE49-F238E27FC236}">
                <a16:creationId xmlns:a16="http://schemas.microsoft.com/office/drawing/2014/main" xmlns="" id="{88D0C363-5B13-68B9-DE80-9F7682D9CCE2}"/>
              </a:ext>
            </a:extLst>
          </p:cNvPr>
          <p:cNvSpPr/>
          <p:nvPr/>
        </p:nvSpPr>
        <p:spPr>
          <a:xfrm>
            <a:off x="8337665" y="1876280"/>
            <a:ext cx="3616036" cy="1925034"/>
          </a:xfrm>
          <a:prstGeom prst="rect">
            <a:avLst/>
          </a:prstGeom>
          <a:blipFill>
            <a:blip r:embed="rId7" cstate="print"/>
            <a:stretch>
              <a:fillRect/>
            </a:stretch>
          </a:blipFill>
        </p:spPr>
        <p:txBody>
          <a:bodyPr wrap="square" lIns="0" tIns="0" rIns="0" bIns="0" rtlCol="0"/>
          <a:lstStyle/>
          <a:p>
            <a:endParaRPr sz="1798"/>
          </a:p>
        </p:txBody>
      </p:sp>
      <p:sp>
        <p:nvSpPr>
          <p:cNvPr id="6" name="object 6">
            <a:extLst>
              <a:ext uri="{FF2B5EF4-FFF2-40B4-BE49-F238E27FC236}">
                <a16:creationId xmlns:a16="http://schemas.microsoft.com/office/drawing/2014/main" xmlns="" id="{A4AF47E0-4344-42ED-5191-135D87B89225}"/>
              </a:ext>
            </a:extLst>
          </p:cNvPr>
          <p:cNvSpPr/>
          <p:nvPr/>
        </p:nvSpPr>
        <p:spPr>
          <a:xfrm>
            <a:off x="4390592" y="1911928"/>
            <a:ext cx="3553691" cy="1870364"/>
          </a:xfrm>
          <a:prstGeom prst="rect">
            <a:avLst/>
          </a:prstGeom>
          <a:blipFill>
            <a:blip r:embed="rId8" cstate="print"/>
            <a:stretch>
              <a:fillRect/>
            </a:stretch>
          </a:blipFill>
        </p:spPr>
        <p:txBody>
          <a:bodyPr wrap="square" lIns="0" tIns="0" rIns="0" bIns="0" rtlCol="0"/>
          <a:lstStyle/>
          <a:p>
            <a:endParaRPr sz="1798"/>
          </a:p>
        </p:txBody>
      </p:sp>
      <p:sp>
        <p:nvSpPr>
          <p:cNvPr id="8" name="object 7">
            <a:extLst>
              <a:ext uri="{FF2B5EF4-FFF2-40B4-BE49-F238E27FC236}">
                <a16:creationId xmlns:a16="http://schemas.microsoft.com/office/drawing/2014/main" xmlns="" id="{198C47B8-DB31-F287-A35F-025334077726}"/>
              </a:ext>
            </a:extLst>
          </p:cNvPr>
          <p:cNvSpPr/>
          <p:nvPr/>
        </p:nvSpPr>
        <p:spPr>
          <a:xfrm>
            <a:off x="5677594" y="3940233"/>
            <a:ext cx="4663440" cy="2213263"/>
          </a:xfrm>
          <a:prstGeom prst="rect">
            <a:avLst/>
          </a:prstGeom>
          <a:blipFill>
            <a:blip r:embed="rId9" cstate="print"/>
            <a:stretch>
              <a:fillRect/>
            </a:stretch>
          </a:blipFill>
        </p:spPr>
        <p:txBody>
          <a:bodyPr wrap="square" lIns="0" tIns="0" rIns="0" bIns="0" rtlCol="0"/>
          <a:lstStyle/>
          <a:p>
            <a:endParaRPr sz="1798"/>
          </a:p>
        </p:txBody>
      </p:sp>
      <p:sp>
        <p:nvSpPr>
          <p:cNvPr id="10" name="TextBox 9">
            <a:extLst>
              <a:ext uri="{FF2B5EF4-FFF2-40B4-BE49-F238E27FC236}">
                <a16:creationId xmlns:a16="http://schemas.microsoft.com/office/drawing/2014/main" xmlns="" id="{3C3E7F04-BF2F-4CD0-0AE4-8FE00BAC9CD5}"/>
              </a:ext>
            </a:extLst>
          </p:cNvPr>
          <p:cNvSpPr txBox="1"/>
          <p:nvPr/>
        </p:nvSpPr>
        <p:spPr>
          <a:xfrm>
            <a:off x="6370284" y="6365594"/>
            <a:ext cx="6096000" cy="369332"/>
          </a:xfrm>
          <a:prstGeom prst="rect">
            <a:avLst/>
          </a:prstGeom>
          <a:noFill/>
        </p:spPr>
        <p:txBody>
          <a:bodyPr wrap="square">
            <a:spAutoFit/>
          </a:bodyPr>
          <a:lstStyle/>
          <a:p>
            <a:pPr marL="12685">
              <a:spcBef>
                <a:spcPts val="105"/>
              </a:spcBef>
            </a:pPr>
            <a:r>
              <a:rPr lang="en-US" sz="1800" b="1" dirty="0">
                <a:latin typeface="Algerian" panose="04020705040A02060702" pitchFamily="82" charset="0"/>
                <a:cs typeface="Calibri"/>
              </a:rPr>
              <a:t>Final </a:t>
            </a:r>
            <a:r>
              <a:rPr lang="en-US" sz="1800" b="1" spc="-5" dirty="0">
                <a:latin typeface="Algerian" panose="04020705040A02060702" pitchFamily="82" charset="0"/>
                <a:cs typeface="Calibri"/>
              </a:rPr>
              <a:t>condition </a:t>
            </a:r>
            <a:r>
              <a:rPr lang="en-US" sz="1800" b="1" dirty="0">
                <a:latin typeface="Algerian" panose="04020705040A02060702" pitchFamily="82" charset="0"/>
                <a:cs typeface="Calibri"/>
              </a:rPr>
              <a:t>of the</a:t>
            </a:r>
            <a:r>
              <a:rPr lang="en-US" sz="1800" b="1" spc="-105" dirty="0">
                <a:latin typeface="Algerian" panose="04020705040A02060702" pitchFamily="82" charset="0"/>
                <a:cs typeface="Calibri"/>
              </a:rPr>
              <a:t> </a:t>
            </a:r>
            <a:r>
              <a:rPr lang="en-US" sz="1800" b="1" spc="-5" dirty="0">
                <a:latin typeface="Algerian" panose="04020705040A02060702" pitchFamily="82" charset="0"/>
                <a:cs typeface="Calibri"/>
              </a:rPr>
              <a:t>Pond</a:t>
            </a:r>
            <a:endParaRPr lang="en-US" sz="1800" dirty="0">
              <a:latin typeface="Algerian" panose="04020705040A02060702" pitchFamily="82" charset="0"/>
              <a:cs typeface="Calibri"/>
            </a:endParaRPr>
          </a:p>
        </p:txBody>
      </p:sp>
      <p:pic>
        <p:nvPicPr>
          <p:cNvPr id="21" name="Picture 20">
            <a:extLst>
              <a:ext uri="{FF2B5EF4-FFF2-40B4-BE49-F238E27FC236}">
                <a16:creationId xmlns:a16="http://schemas.microsoft.com/office/drawing/2014/main" xmlns="" id="{E01A45F6-C2C1-6B9B-BBD8-9D65C88021D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952018" y="124692"/>
            <a:ext cx="1118133" cy="1136972"/>
          </a:xfrm>
          <a:prstGeom prst="rect">
            <a:avLst/>
          </a:prstGeom>
        </p:spPr>
      </p:pic>
      <p:sp>
        <p:nvSpPr>
          <p:cNvPr id="4" name="TextBox 3">
            <a:extLst>
              <a:ext uri="{FF2B5EF4-FFF2-40B4-BE49-F238E27FC236}">
                <a16:creationId xmlns:a16="http://schemas.microsoft.com/office/drawing/2014/main" xmlns="" id="{A21F7C0F-ED7B-CBFD-984F-E404D49D7DF2}"/>
              </a:ext>
            </a:extLst>
          </p:cNvPr>
          <p:cNvSpPr txBox="1"/>
          <p:nvPr/>
        </p:nvSpPr>
        <p:spPr>
          <a:xfrm>
            <a:off x="1075266" y="1754201"/>
            <a:ext cx="2396067" cy="369332"/>
          </a:xfrm>
          <a:prstGeom prst="rect">
            <a:avLst/>
          </a:prstGeom>
          <a:noFill/>
        </p:spPr>
        <p:txBody>
          <a:bodyPr wrap="square">
            <a:spAutoFit/>
          </a:bodyPr>
          <a:lstStyle/>
          <a:p>
            <a:pPr marL="12685">
              <a:spcBef>
                <a:spcPts val="105"/>
              </a:spcBef>
            </a:pPr>
            <a:r>
              <a:rPr lang="en-US" b="1" dirty="0">
                <a:latin typeface="Algerian" panose="04020705040A02060702" pitchFamily="82" charset="0"/>
                <a:cs typeface="Calibri"/>
              </a:rPr>
              <a:t>Condition Before</a:t>
            </a:r>
            <a:endParaRPr lang="en-US" sz="1800" dirty="0">
              <a:latin typeface="Algerian" panose="04020705040A02060702" pitchFamily="82" charset="0"/>
              <a:cs typeface="Calibri"/>
            </a:endParaRPr>
          </a:p>
        </p:txBody>
      </p:sp>
    </p:spTree>
    <p:extLst>
      <p:ext uri="{BB962C8B-B14F-4D97-AF65-F5344CB8AC3E}">
        <p14:creationId xmlns:p14="http://schemas.microsoft.com/office/powerpoint/2010/main" val="17286022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514C18-B288-BCCB-59A5-AF3F1EA89466}"/>
              </a:ext>
            </a:extLst>
          </p:cNvPr>
          <p:cNvSpPr>
            <a:spLocks noGrp="1"/>
          </p:cNvSpPr>
          <p:nvPr>
            <p:ph type="title"/>
          </p:nvPr>
        </p:nvSpPr>
        <p:spPr>
          <a:xfrm>
            <a:off x="373448" y="98971"/>
            <a:ext cx="10364451" cy="1596177"/>
          </a:xfrm>
        </p:spPr>
        <p:txBody>
          <a:bodyPr>
            <a:normAutofit/>
          </a:bodyPr>
          <a:lstStyle/>
          <a:p>
            <a:r>
              <a:rPr lang="en-US" sz="2800" b="1" dirty="0">
                <a:solidFill>
                  <a:srgbClr val="007E39"/>
                </a:solidFill>
                <a:latin typeface="Algerian" panose="04020705040A02060702" pitchFamily="82" charset="0"/>
                <a:cs typeface="Helvetica Neue"/>
              </a:rPr>
              <a:t>Treatment of Janki Pond at Sitamarhi , Bihar</a:t>
            </a:r>
            <a:endParaRPr lang="en-IN" sz="2800" dirty="0">
              <a:solidFill>
                <a:srgbClr val="007E39"/>
              </a:solidFill>
              <a:latin typeface="Algerian" panose="04020705040A02060702" pitchFamily="82" charset="0"/>
            </a:endParaRPr>
          </a:p>
        </p:txBody>
      </p:sp>
      <p:pic>
        <p:nvPicPr>
          <p:cNvPr id="4" name="Picture 2" descr="D:\Sitamadhi Bihar\Janki Talab\Sitamadhi Folders\Janki Pond\WP_20181103_011.jpg">
            <a:extLst>
              <a:ext uri="{FF2B5EF4-FFF2-40B4-BE49-F238E27FC236}">
                <a16:creationId xmlns:a16="http://schemas.microsoft.com/office/drawing/2014/main" xmlns="" id="{85EBB29D-84DF-B9AB-2902-F496ECF4A53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96190" y="1662546"/>
            <a:ext cx="10235045" cy="4810990"/>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a:extLst>
              <a:ext uri="{FF2B5EF4-FFF2-40B4-BE49-F238E27FC236}">
                <a16:creationId xmlns:a16="http://schemas.microsoft.com/office/drawing/2014/main" xmlns="" id="{A8EC31CB-5ADC-421A-AD7D-B4CE29EDDB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2538" y="109028"/>
            <a:ext cx="1139464" cy="1158663"/>
          </a:xfrm>
          <a:prstGeom prst="rect">
            <a:avLst/>
          </a:prstGeom>
        </p:spPr>
      </p:pic>
    </p:spTree>
    <p:extLst>
      <p:ext uri="{BB962C8B-B14F-4D97-AF65-F5344CB8AC3E}">
        <p14:creationId xmlns:p14="http://schemas.microsoft.com/office/powerpoint/2010/main" val="11322817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E849B5-03FA-2D9E-E8C6-2D457185B53D}"/>
              </a:ext>
            </a:extLst>
          </p:cNvPr>
          <p:cNvSpPr>
            <a:spLocks noGrp="1"/>
          </p:cNvSpPr>
          <p:nvPr>
            <p:ph type="title"/>
          </p:nvPr>
        </p:nvSpPr>
        <p:spPr>
          <a:xfrm>
            <a:off x="1901536" y="449609"/>
            <a:ext cx="7980219" cy="844636"/>
          </a:xfrm>
        </p:spPr>
        <p:txBody>
          <a:bodyPr>
            <a:normAutofit/>
          </a:bodyPr>
          <a:lstStyle/>
          <a:p>
            <a:r>
              <a:rPr lang="en-US" sz="2800" b="1" dirty="0">
                <a:solidFill>
                  <a:srgbClr val="007E39"/>
                </a:solidFill>
                <a:latin typeface="Algerian" panose="04020705040A02060702" pitchFamily="82" charset="0"/>
                <a:cs typeface="Helvetica Neue"/>
              </a:rPr>
              <a:t>Janki Pond  SITAMARHI Treated  </a:t>
            </a:r>
            <a:endParaRPr lang="en-IN" sz="2800" dirty="0">
              <a:solidFill>
                <a:srgbClr val="007E39"/>
              </a:solidFill>
              <a:latin typeface="Algerian" panose="04020705040A02060702" pitchFamily="82" charset="0"/>
            </a:endParaRPr>
          </a:p>
        </p:txBody>
      </p:sp>
      <p:pic>
        <p:nvPicPr>
          <p:cNvPr id="4" name="Picture 2" descr="D:\Sitamadhi Bihar\Janki Talab\Sitamadhi Folders\WP_20181104_005.jpg">
            <a:extLst>
              <a:ext uri="{FF2B5EF4-FFF2-40B4-BE49-F238E27FC236}">
                <a16:creationId xmlns:a16="http://schemas.microsoft.com/office/drawing/2014/main" xmlns="" id="{7318CB39-C04B-D0C7-4055-0B1B26FD9C01}"/>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1558636"/>
            <a:ext cx="9746673" cy="4790209"/>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a:extLst>
              <a:ext uri="{FF2B5EF4-FFF2-40B4-BE49-F238E27FC236}">
                <a16:creationId xmlns:a16="http://schemas.microsoft.com/office/drawing/2014/main" xmlns="" id="{5130493A-DDC1-B1C0-F927-4122FFD637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2317" y="119419"/>
            <a:ext cx="1149683" cy="1169054"/>
          </a:xfrm>
          <a:prstGeom prst="rect">
            <a:avLst/>
          </a:prstGeom>
        </p:spPr>
      </p:pic>
    </p:spTree>
    <p:extLst>
      <p:ext uri="{BB962C8B-B14F-4D97-AF65-F5344CB8AC3E}">
        <p14:creationId xmlns:p14="http://schemas.microsoft.com/office/powerpoint/2010/main" val="33607958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977257-5C30-A03C-13CD-04DF78B980D9}"/>
              </a:ext>
            </a:extLst>
          </p:cNvPr>
          <p:cNvSpPr>
            <a:spLocks noGrp="1"/>
          </p:cNvSpPr>
          <p:nvPr>
            <p:ph type="title"/>
          </p:nvPr>
        </p:nvSpPr>
        <p:spPr>
          <a:xfrm>
            <a:off x="2248264" y="541867"/>
            <a:ext cx="7363327" cy="708595"/>
          </a:xfrm>
        </p:spPr>
        <p:txBody>
          <a:bodyPr>
            <a:noAutofit/>
          </a:bodyPr>
          <a:lstStyle/>
          <a:p>
            <a:r>
              <a:rPr lang="en-US" sz="2800" b="1" dirty="0">
                <a:solidFill>
                  <a:srgbClr val="007E39"/>
                </a:solidFill>
                <a:latin typeface="Algerian" panose="04020705040A02060702" pitchFamily="82" charset="0"/>
              </a:rPr>
              <a:t>“WATER FOR LIFE” PROJECT IN PUNJAB</a:t>
            </a:r>
            <a:r>
              <a:rPr lang="en-US" sz="2800" b="1" dirty="0">
                <a:solidFill>
                  <a:srgbClr val="00B050"/>
                </a:solidFill>
              </a:rPr>
              <a:t/>
            </a:r>
            <a:br>
              <a:rPr lang="en-US" sz="2800" b="1" dirty="0">
                <a:solidFill>
                  <a:srgbClr val="00B050"/>
                </a:solidFill>
              </a:rPr>
            </a:br>
            <a:endParaRPr lang="en-IN" sz="2800" dirty="0"/>
          </a:p>
        </p:txBody>
      </p:sp>
      <p:pic>
        <p:nvPicPr>
          <p:cNvPr id="4" name="Content Placeholder 3">
            <a:extLst>
              <a:ext uri="{FF2B5EF4-FFF2-40B4-BE49-F238E27FC236}">
                <a16:creationId xmlns:a16="http://schemas.microsoft.com/office/drawing/2014/main" xmlns="" id="{DC044DFE-6717-8E57-B768-4E676297532B}"/>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501651" y="2068269"/>
            <a:ext cx="5594349" cy="4457222"/>
          </a:xfrm>
          <a:prstGeom prst="rect">
            <a:avLst/>
          </a:prstGeom>
        </p:spPr>
      </p:pic>
      <p:pic>
        <p:nvPicPr>
          <p:cNvPr id="5" name="Picture 4">
            <a:extLst>
              <a:ext uri="{FF2B5EF4-FFF2-40B4-BE49-F238E27FC236}">
                <a16:creationId xmlns:a16="http://schemas.microsoft.com/office/drawing/2014/main" xmlns="" id="{9447281D-B9DF-796A-6412-CA441DD59413}"/>
              </a:ext>
            </a:extLst>
          </p:cNvPr>
          <p:cNvPicPr/>
          <p:nvPr/>
        </p:nvPicPr>
        <p:blipFill>
          <a:blip r:embed="rId3">
            <a:extLst>
              <a:ext uri="{28A0092B-C50C-407E-A947-70E740481C1C}">
                <a14:useLocalDpi xmlns:a14="http://schemas.microsoft.com/office/drawing/2010/main" val="0"/>
              </a:ext>
            </a:extLst>
          </a:blip>
          <a:stretch>
            <a:fillRect/>
          </a:stretch>
        </p:blipFill>
        <p:spPr>
          <a:xfrm>
            <a:off x="6244314" y="2036617"/>
            <a:ext cx="5736404" cy="4499263"/>
          </a:xfrm>
          <a:prstGeom prst="rect">
            <a:avLst/>
          </a:prstGeom>
        </p:spPr>
      </p:pic>
      <p:sp>
        <p:nvSpPr>
          <p:cNvPr id="7" name="TextBox 6">
            <a:extLst>
              <a:ext uri="{FF2B5EF4-FFF2-40B4-BE49-F238E27FC236}">
                <a16:creationId xmlns:a16="http://schemas.microsoft.com/office/drawing/2014/main" xmlns="" id="{E905C2A0-FB73-056F-5AA2-737EAF3AC98E}"/>
              </a:ext>
            </a:extLst>
          </p:cNvPr>
          <p:cNvSpPr txBox="1"/>
          <p:nvPr/>
        </p:nvSpPr>
        <p:spPr>
          <a:xfrm>
            <a:off x="5346700" y="1364715"/>
            <a:ext cx="6096000" cy="369012"/>
          </a:xfrm>
          <a:prstGeom prst="rect">
            <a:avLst/>
          </a:prstGeom>
          <a:noFill/>
        </p:spPr>
        <p:txBody>
          <a:bodyPr wrap="square">
            <a:spAutoFit/>
          </a:bodyPr>
          <a:lstStyle/>
          <a:p>
            <a:r>
              <a:rPr lang="en-US" sz="1798" b="1" dirty="0">
                <a:solidFill>
                  <a:schemeClr val="accent4"/>
                </a:solidFill>
                <a:latin typeface="Algerian" panose="04020705040A02060702" pitchFamily="82" charset="0"/>
              </a:rPr>
              <a:t>5 ACRES POND</a:t>
            </a:r>
          </a:p>
        </p:txBody>
      </p:sp>
      <p:sp>
        <p:nvSpPr>
          <p:cNvPr id="9" name="TextBox 8">
            <a:extLst>
              <a:ext uri="{FF2B5EF4-FFF2-40B4-BE49-F238E27FC236}">
                <a16:creationId xmlns:a16="http://schemas.microsoft.com/office/drawing/2014/main" xmlns="" id="{9CBBA64C-1EDF-9AD9-C84B-28FE04049CD9}"/>
              </a:ext>
            </a:extLst>
          </p:cNvPr>
          <p:cNvSpPr txBox="1"/>
          <p:nvPr/>
        </p:nvSpPr>
        <p:spPr>
          <a:xfrm>
            <a:off x="2519485" y="1337983"/>
            <a:ext cx="6096000" cy="369012"/>
          </a:xfrm>
          <a:prstGeom prst="rect">
            <a:avLst/>
          </a:prstGeom>
          <a:noFill/>
        </p:spPr>
        <p:txBody>
          <a:bodyPr wrap="square">
            <a:spAutoFit/>
          </a:bodyPr>
          <a:lstStyle/>
          <a:p>
            <a:r>
              <a:rPr lang="en-US" sz="1798" b="1" dirty="0">
                <a:latin typeface="Algerian" panose="04020705040A02060702" pitchFamily="82" charset="0"/>
              </a:rPr>
              <a:t>BEFORE</a:t>
            </a:r>
          </a:p>
        </p:txBody>
      </p:sp>
      <p:sp>
        <p:nvSpPr>
          <p:cNvPr id="11" name="TextBox 10">
            <a:extLst>
              <a:ext uri="{FF2B5EF4-FFF2-40B4-BE49-F238E27FC236}">
                <a16:creationId xmlns:a16="http://schemas.microsoft.com/office/drawing/2014/main" xmlns="" id="{FEF70A7E-C077-3268-A1A1-24725D679FE5}"/>
              </a:ext>
            </a:extLst>
          </p:cNvPr>
          <p:cNvSpPr txBox="1"/>
          <p:nvPr/>
        </p:nvSpPr>
        <p:spPr>
          <a:xfrm>
            <a:off x="8564507" y="1313383"/>
            <a:ext cx="6096000" cy="369012"/>
          </a:xfrm>
          <a:prstGeom prst="rect">
            <a:avLst/>
          </a:prstGeom>
          <a:noFill/>
        </p:spPr>
        <p:txBody>
          <a:bodyPr wrap="square">
            <a:spAutoFit/>
          </a:bodyPr>
          <a:lstStyle/>
          <a:p>
            <a:r>
              <a:rPr lang="en-US" sz="1798" b="1" dirty="0">
                <a:latin typeface="Algerian" panose="04020705040A02060702" pitchFamily="82" charset="0"/>
              </a:rPr>
              <a:t>AFTER</a:t>
            </a:r>
          </a:p>
        </p:txBody>
      </p:sp>
      <p:pic>
        <p:nvPicPr>
          <p:cNvPr id="6" name="Picture 5">
            <a:extLst>
              <a:ext uri="{FF2B5EF4-FFF2-40B4-BE49-F238E27FC236}">
                <a16:creationId xmlns:a16="http://schemas.microsoft.com/office/drawing/2014/main" xmlns="" id="{675C2ED6-2781-6468-06EF-C5606C7F00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52583" y="109028"/>
            <a:ext cx="1119027" cy="1137881"/>
          </a:xfrm>
          <a:prstGeom prst="rect">
            <a:avLst/>
          </a:prstGeom>
        </p:spPr>
      </p:pic>
    </p:spTree>
    <p:extLst>
      <p:ext uri="{BB962C8B-B14F-4D97-AF65-F5344CB8AC3E}">
        <p14:creationId xmlns:p14="http://schemas.microsoft.com/office/powerpoint/2010/main" val="2547286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1F33B6-F013-E5DE-855C-97D8B5C72BA7}"/>
              </a:ext>
            </a:extLst>
          </p:cNvPr>
          <p:cNvSpPr>
            <a:spLocks noGrp="1"/>
          </p:cNvSpPr>
          <p:nvPr>
            <p:ph type="title"/>
          </p:nvPr>
        </p:nvSpPr>
        <p:spPr>
          <a:xfrm>
            <a:off x="2874125" y="232757"/>
            <a:ext cx="5554980" cy="1050912"/>
          </a:xfrm>
        </p:spPr>
        <p:txBody>
          <a:bodyPr>
            <a:normAutofit/>
          </a:bodyPr>
          <a:lstStyle/>
          <a:p>
            <a:r>
              <a:rPr lang="en-IN" sz="2800" dirty="0">
                <a:solidFill>
                  <a:srgbClr val="007E39"/>
                </a:solidFill>
                <a:latin typeface="Algerian" panose="04020705040A02060702" pitchFamily="82" charset="0"/>
              </a:rPr>
              <a:t>PROJECT “WATER FOR LIFE” IN PUNJAB</a:t>
            </a:r>
          </a:p>
        </p:txBody>
      </p:sp>
      <p:pic>
        <p:nvPicPr>
          <p:cNvPr id="4" name="Content Placeholder 3">
            <a:extLst>
              <a:ext uri="{FF2B5EF4-FFF2-40B4-BE49-F238E27FC236}">
                <a16:creationId xmlns:a16="http://schemas.microsoft.com/office/drawing/2014/main" xmlns="" id="{87EB426E-69E1-3B24-02C7-B6D31A25D4E6}"/>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471353" y="1413164"/>
            <a:ext cx="8404167" cy="5133109"/>
          </a:xfrm>
          <a:prstGeom prst="rect">
            <a:avLst/>
          </a:prstGeom>
        </p:spPr>
      </p:pic>
      <p:pic>
        <p:nvPicPr>
          <p:cNvPr id="5" name="Picture 4">
            <a:extLst>
              <a:ext uri="{FF2B5EF4-FFF2-40B4-BE49-F238E27FC236}">
                <a16:creationId xmlns:a16="http://schemas.microsoft.com/office/drawing/2014/main" xmlns="" id="{B4036339-047C-DB7C-1C8C-7A83E029A2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83412" y="98638"/>
            <a:ext cx="1098589" cy="1117099"/>
          </a:xfrm>
          <a:prstGeom prst="rect">
            <a:avLst/>
          </a:prstGeom>
        </p:spPr>
      </p:pic>
    </p:spTree>
    <p:extLst>
      <p:ext uri="{BB962C8B-B14F-4D97-AF65-F5344CB8AC3E}">
        <p14:creationId xmlns:p14="http://schemas.microsoft.com/office/powerpoint/2010/main" val="21181740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52E624-BDC3-ECDC-C262-3D7D5675B976}"/>
              </a:ext>
            </a:extLst>
          </p:cNvPr>
          <p:cNvSpPr>
            <a:spLocks noGrp="1"/>
          </p:cNvSpPr>
          <p:nvPr>
            <p:ph type="title"/>
          </p:nvPr>
        </p:nvSpPr>
        <p:spPr>
          <a:xfrm>
            <a:off x="466965" y="0"/>
            <a:ext cx="10364451" cy="1596177"/>
          </a:xfrm>
        </p:spPr>
        <p:txBody>
          <a:bodyPr>
            <a:normAutofit/>
          </a:bodyPr>
          <a:lstStyle/>
          <a:p>
            <a:pPr algn="ctr"/>
            <a:r>
              <a:rPr lang="en-US" sz="2800" b="1" dirty="0">
                <a:solidFill>
                  <a:srgbClr val="007E39"/>
                </a:solidFill>
                <a:latin typeface="Algerian" panose="04020705040A02060702" pitchFamily="82" charset="0"/>
              </a:rPr>
              <a:t>HYDERABAD SHAIKPET POND</a:t>
            </a:r>
            <a:endParaRPr lang="en-IN" sz="2800" dirty="0">
              <a:solidFill>
                <a:srgbClr val="007E39"/>
              </a:solidFill>
              <a:latin typeface="Algerian" panose="04020705040A02060702" pitchFamily="82" charset="0"/>
            </a:endParaRPr>
          </a:p>
        </p:txBody>
      </p:sp>
      <p:pic>
        <p:nvPicPr>
          <p:cNvPr id="4" name="Content Placeholder 4">
            <a:extLst>
              <a:ext uri="{FF2B5EF4-FFF2-40B4-BE49-F238E27FC236}">
                <a16:creationId xmlns:a16="http://schemas.microsoft.com/office/drawing/2014/main" xmlns="" id="{673F0A6B-3A26-5862-79C2-A53D8343931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0249" y="2142084"/>
            <a:ext cx="5165484" cy="4142491"/>
          </a:xfrm>
        </p:spPr>
      </p:pic>
      <p:pic>
        <p:nvPicPr>
          <p:cNvPr id="6" name="Picture 5">
            <a:extLst>
              <a:ext uri="{FF2B5EF4-FFF2-40B4-BE49-F238E27FC236}">
                <a16:creationId xmlns:a16="http://schemas.microsoft.com/office/drawing/2014/main" xmlns="" id="{E0C39209-88DB-F0D4-706F-D6160C1BE5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7438" y="2130136"/>
            <a:ext cx="5865235" cy="4166755"/>
          </a:xfrm>
          <a:prstGeom prst="rect">
            <a:avLst/>
          </a:prstGeom>
        </p:spPr>
      </p:pic>
      <p:sp>
        <p:nvSpPr>
          <p:cNvPr id="8" name="TextBox 7">
            <a:extLst>
              <a:ext uri="{FF2B5EF4-FFF2-40B4-BE49-F238E27FC236}">
                <a16:creationId xmlns:a16="http://schemas.microsoft.com/office/drawing/2014/main" xmlns="" id="{46255480-A1C9-8028-6DB8-19DE992327AC}"/>
              </a:ext>
            </a:extLst>
          </p:cNvPr>
          <p:cNvSpPr txBox="1"/>
          <p:nvPr/>
        </p:nvSpPr>
        <p:spPr>
          <a:xfrm>
            <a:off x="2510248" y="1638806"/>
            <a:ext cx="1801980" cy="369332"/>
          </a:xfrm>
          <a:prstGeom prst="rect">
            <a:avLst/>
          </a:prstGeom>
          <a:noFill/>
        </p:spPr>
        <p:txBody>
          <a:bodyPr wrap="square">
            <a:spAutoFit/>
          </a:bodyPr>
          <a:lstStyle/>
          <a:p>
            <a:r>
              <a:rPr lang="en-US" dirty="0">
                <a:latin typeface="Algerian" panose="04020705040A02060702" pitchFamily="82" charset="0"/>
              </a:rPr>
              <a:t>BEFORE</a:t>
            </a:r>
            <a:endParaRPr lang="en-IN" dirty="0">
              <a:latin typeface="Algerian" panose="04020705040A02060702" pitchFamily="82" charset="0"/>
            </a:endParaRPr>
          </a:p>
        </p:txBody>
      </p:sp>
      <p:sp>
        <p:nvSpPr>
          <p:cNvPr id="10" name="TextBox 9">
            <a:extLst>
              <a:ext uri="{FF2B5EF4-FFF2-40B4-BE49-F238E27FC236}">
                <a16:creationId xmlns:a16="http://schemas.microsoft.com/office/drawing/2014/main" xmlns="" id="{01D0C458-AC41-2081-2AD7-8C0CAC7C4921}"/>
              </a:ext>
            </a:extLst>
          </p:cNvPr>
          <p:cNvSpPr txBox="1"/>
          <p:nvPr/>
        </p:nvSpPr>
        <p:spPr>
          <a:xfrm>
            <a:off x="8466904" y="1691736"/>
            <a:ext cx="6096000" cy="369332"/>
          </a:xfrm>
          <a:prstGeom prst="rect">
            <a:avLst/>
          </a:prstGeom>
          <a:noFill/>
        </p:spPr>
        <p:txBody>
          <a:bodyPr wrap="square">
            <a:spAutoFit/>
          </a:bodyPr>
          <a:lstStyle/>
          <a:p>
            <a:r>
              <a:rPr lang="en-US" dirty="0">
                <a:latin typeface="Algerian" panose="04020705040A02060702" pitchFamily="82" charset="0"/>
              </a:rPr>
              <a:t>AFTER</a:t>
            </a:r>
            <a:endParaRPr lang="en-IN" dirty="0">
              <a:latin typeface="Algerian" panose="04020705040A02060702" pitchFamily="82" charset="0"/>
            </a:endParaRPr>
          </a:p>
        </p:txBody>
      </p:sp>
      <p:pic>
        <p:nvPicPr>
          <p:cNvPr id="5" name="Picture 4">
            <a:extLst>
              <a:ext uri="{FF2B5EF4-FFF2-40B4-BE49-F238E27FC236}">
                <a16:creationId xmlns:a16="http://schemas.microsoft.com/office/drawing/2014/main" xmlns="" id="{6E63267B-543B-B3C8-363D-B1F4036439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72800" y="129810"/>
            <a:ext cx="1119592" cy="1138456"/>
          </a:xfrm>
          <a:prstGeom prst="rect">
            <a:avLst/>
          </a:prstGeom>
        </p:spPr>
      </p:pic>
    </p:spTree>
    <p:extLst>
      <p:ext uri="{BB962C8B-B14F-4D97-AF65-F5344CB8AC3E}">
        <p14:creationId xmlns:p14="http://schemas.microsoft.com/office/powerpoint/2010/main" val="28827609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15ED78-6711-5F9B-BB0D-7DFF43F2E8D4}"/>
              </a:ext>
            </a:extLst>
          </p:cNvPr>
          <p:cNvSpPr>
            <a:spLocks noGrp="1"/>
          </p:cNvSpPr>
          <p:nvPr>
            <p:ph type="title"/>
          </p:nvPr>
        </p:nvSpPr>
        <p:spPr>
          <a:xfrm>
            <a:off x="3763828" y="314706"/>
            <a:ext cx="3800754" cy="836820"/>
          </a:xfrm>
        </p:spPr>
        <p:txBody>
          <a:bodyPr>
            <a:noAutofit/>
          </a:bodyPr>
          <a:lstStyle/>
          <a:p>
            <a:r>
              <a:rPr lang="en-US" sz="2800" b="1" dirty="0">
                <a:solidFill>
                  <a:srgbClr val="007E39"/>
                </a:solidFill>
                <a:latin typeface="Algerian" panose="04020705040A02060702" pitchFamily="82" charset="0"/>
              </a:rPr>
              <a:t>TEST RESULTS</a:t>
            </a:r>
            <a:endParaRPr lang="en-IN" sz="2800" dirty="0">
              <a:solidFill>
                <a:srgbClr val="007E39"/>
              </a:solidFill>
              <a:latin typeface="Algerian" panose="04020705040A02060702" pitchFamily="82" charset="0"/>
            </a:endParaRPr>
          </a:p>
        </p:txBody>
      </p:sp>
      <p:pic>
        <p:nvPicPr>
          <p:cNvPr id="4" name="Content Placeholder 3">
            <a:extLst>
              <a:ext uri="{FF2B5EF4-FFF2-40B4-BE49-F238E27FC236}">
                <a16:creationId xmlns:a16="http://schemas.microsoft.com/office/drawing/2014/main" xmlns="" id="{0A8800D9-1BC5-CB67-9BF0-A956073DE729}"/>
              </a:ext>
            </a:extLst>
          </p:cNvPr>
          <p:cNvPicPr>
            <a:picLocks noGrp="1" noChangeAspect="1"/>
          </p:cNvPicPr>
          <p:nvPr>
            <p:ph idx="1"/>
          </p:nvPr>
        </p:nvPicPr>
        <p:blipFill>
          <a:blip r:embed="rId2"/>
          <a:stretch>
            <a:fillRect/>
          </a:stretch>
        </p:blipFill>
        <p:spPr>
          <a:xfrm>
            <a:off x="592283" y="1652155"/>
            <a:ext cx="10941626" cy="4603172"/>
          </a:xfrm>
          <a:prstGeom prst="rect">
            <a:avLst/>
          </a:prstGeom>
        </p:spPr>
      </p:pic>
      <p:pic>
        <p:nvPicPr>
          <p:cNvPr id="5" name="Picture 4">
            <a:extLst>
              <a:ext uri="{FF2B5EF4-FFF2-40B4-BE49-F238E27FC236}">
                <a16:creationId xmlns:a16="http://schemas.microsoft.com/office/drawing/2014/main" xmlns="" id="{578DF455-47E2-22FE-FA0B-0D87E13550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91788" y="109029"/>
            <a:ext cx="1210995" cy="1231399"/>
          </a:xfrm>
          <a:prstGeom prst="rect">
            <a:avLst/>
          </a:prstGeom>
        </p:spPr>
      </p:pic>
    </p:spTree>
    <p:extLst>
      <p:ext uri="{BB962C8B-B14F-4D97-AF65-F5344CB8AC3E}">
        <p14:creationId xmlns:p14="http://schemas.microsoft.com/office/powerpoint/2010/main" val="42505722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A348C8-D003-5479-00C8-DAC8B2DA561D}"/>
              </a:ext>
            </a:extLst>
          </p:cNvPr>
          <p:cNvSpPr>
            <a:spLocks noGrp="1"/>
          </p:cNvSpPr>
          <p:nvPr>
            <p:ph type="title"/>
          </p:nvPr>
        </p:nvSpPr>
        <p:spPr>
          <a:xfrm>
            <a:off x="6013149" y="1704108"/>
            <a:ext cx="5926628" cy="987137"/>
          </a:xfrm>
        </p:spPr>
        <p:txBody>
          <a:bodyPr/>
          <a:lstStyle/>
          <a:p>
            <a:r>
              <a:rPr lang="en-IN" sz="1800" dirty="0">
                <a:solidFill>
                  <a:srgbClr val="FFC000"/>
                </a:solidFill>
                <a:latin typeface="Algerian" panose="04020705040A02060702" pitchFamily="82" charset="0"/>
                <a:ea typeface="+mn-ea"/>
              </a:rPr>
              <a:t>        Pond was acidic with low dissolved oxygen</a:t>
            </a:r>
          </a:p>
        </p:txBody>
      </p:sp>
      <p:pic>
        <p:nvPicPr>
          <p:cNvPr id="4" name="Picture 2" descr="C:\Users\DELL\Downloads\IMG-20181010-WA0017.jpg">
            <a:extLst>
              <a:ext uri="{FF2B5EF4-FFF2-40B4-BE49-F238E27FC236}">
                <a16:creationId xmlns:a16="http://schemas.microsoft.com/office/drawing/2014/main" xmlns="" id="{A02A4A18-5217-4B97-557B-81178677BF0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9773" y="2910909"/>
            <a:ext cx="5673703" cy="3406763"/>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2" descr="C:\Users\DELL\Downloads\IMG-20181010-WA0022.jpg">
            <a:extLst>
              <a:ext uri="{FF2B5EF4-FFF2-40B4-BE49-F238E27FC236}">
                <a16:creationId xmlns:a16="http://schemas.microsoft.com/office/drawing/2014/main" xmlns="" id="{B8C111C1-73AA-071A-09EB-7A3FE62E5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5327" y="2701636"/>
            <a:ext cx="5777346" cy="3886201"/>
          </a:xfrm>
          <a:prstGeom prst="rect">
            <a:avLst/>
          </a:prstGeom>
          <a:noFill/>
          <a:extLst>
            <a:ext uri="{909E8E84-426E-40dd-AFC4-6F175D3DCCD1}">
              <a14:hiddenFill xmlns:a14="http://schemas.microsoft.com/office/drawing/2010/main" xmlns="">
                <a:solidFill>
                  <a:srgbClr val="FFFFFF"/>
                </a:solidFill>
              </a14:hiddenFill>
            </a:ext>
          </a:extLst>
        </p:spPr>
      </p:pic>
      <p:sp>
        <p:nvSpPr>
          <p:cNvPr id="7" name="TextBox 6">
            <a:extLst>
              <a:ext uri="{FF2B5EF4-FFF2-40B4-BE49-F238E27FC236}">
                <a16:creationId xmlns:a16="http://schemas.microsoft.com/office/drawing/2014/main" xmlns="" id="{521A7731-DB86-5C66-AD68-2B7F8A3409FE}"/>
              </a:ext>
            </a:extLst>
          </p:cNvPr>
          <p:cNvSpPr txBox="1"/>
          <p:nvPr/>
        </p:nvSpPr>
        <p:spPr>
          <a:xfrm>
            <a:off x="141317" y="1358482"/>
            <a:ext cx="6096000" cy="369332"/>
          </a:xfrm>
          <a:prstGeom prst="rect">
            <a:avLst/>
          </a:prstGeom>
          <a:noFill/>
        </p:spPr>
        <p:txBody>
          <a:bodyPr wrap="square">
            <a:spAutoFit/>
          </a:bodyPr>
          <a:lstStyle/>
          <a:p>
            <a:pPr marL="0" indent="0" algn="ctr">
              <a:buNone/>
            </a:pPr>
            <a:r>
              <a:rPr lang="en-US" sz="1800" dirty="0">
                <a:solidFill>
                  <a:srgbClr val="007E39"/>
                </a:solidFill>
                <a:latin typeface="Algerian" panose="04020705040A02060702" pitchFamily="82" charset="0"/>
                <a:cs typeface="Helvetica Neue"/>
              </a:rPr>
              <a:t>There was problem of Dying of Fishes </a:t>
            </a:r>
          </a:p>
        </p:txBody>
      </p:sp>
      <p:sp>
        <p:nvSpPr>
          <p:cNvPr id="9" name="TextBox 8">
            <a:extLst>
              <a:ext uri="{FF2B5EF4-FFF2-40B4-BE49-F238E27FC236}">
                <a16:creationId xmlns:a16="http://schemas.microsoft.com/office/drawing/2014/main" xmlns="" id="{40836048-E4ED-4C2B-C513-D6FE686172BC}"/>
              </a:ext>
            </a:extLst>
          </p:cNvPr>
          <p:cNvSpPr txBox="1"/>
          <p:nvPr/>
        </p:nvSpPr>
        <p:spPr>
          <a:xfrm>
            <a:off x="6167437" y="1245862"/>
            <a:ext cx="5669973" cy="646331"/>
          </a:xfrm>
          <a:prstGeom prst="rect">
            <a:avLst/>
          </a:prstGeom>
          <a:noFill/>
        </p:spPr>
        <p:txBody>
          <a:bodyPr wrap="square">
            <a:spAutoFit/>
          </a:bodyPr>
          <a:lstStyle/>
          <a:p>
            <a:r>
              <a:rPr lang="en-US" sz="1800" dirty="0">
                <a:solidFill>
                  <a:srgbClr val="007E39"/>
                </a:solidFill>
                <a:latin typeface="Algerian" panose="04020705040A02060702" pitchFamily="82" charset="0"/>
                <a:cs typeface="Helvetica Neue"/>
              </a:rPr>
              <a:t>Condition of the pond was such that it was</a:t>
            </a:r>
            <a:r>
              <a:rPr lang="en-US" dirty="0">
                <a:solidFill>
                  <a:srgbClr val="007E39"/>
                </a:solidFill>
                <a:latin typeface="Algerian" panose="04020705040A02060702" pitchFamily="82" charset="0"/>
                <a:cs typeface="Helvetica Neue"/>
              </a:rPr>
              <a:t> </a:t>
            </a:r>
            <a:r>
              <a:rPr lang="en-US" sz="1800" dirty="0">
                <a:solidFill>
                  <a:srgbClr val="007E39"/>
                </a:solidFill>
                <a:latin typeface="Algerian" panose="04020705040A02060702" pitchFamily="82" charset="0"/>
                <a:cs typeface="Helvetica Neue"/>
              </a:rPr>
              <a:t>smelling  and pH was 4.0 </a:t>
            </a:r>
            <a:endParaRPr lang="en-IN" dirty="0">
              <a:solidFill>
                <a:srgbClr val="007E39"/>
              </a:solidFill>
              <a:latin typeface="Algerian" panose="04020705040A02060702" pitchFamily="82" charset="0"/>
            </a:endParaRPr>
          </a:p>
        </p:txBody>
      </p:sp>
      <p:pic>
        <p:nvPicPr>
          <p:cNvPr id="6" name="Picture 5">
            <a:extLst>
              <a:ext uri="{FF2B5EF4-FFF2-40B4-BE49-F238E27FC236}">
                <a16:creationId xmlns:a16="http://schemas.microsoft.com/office/drawing/2014/main" xmlns="" id="{557723AA-4938-EAEF-B9A2-0AEF4672D7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45536" y="109029"/>
            <a:ext cx="1067638" cy="1085626"/>
          </a:xfrm>
          <a:prstGeom prst="rect">
            <a:avLst/>
          </a:prstGeom>
        </p:spPr>
      </p:pic>
    </p:spTree>
    <p:extLst>
      <p:ext uri="{BB962C8B-B14F-4D97-AF65-F5344CB8AC3E}">
        <p14:creationId xmlns:p14="http://schemas.microsoft.com/office/powerpoint/2010/main" val="6918352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93824D-1138-4959-4B4E-08570E2F125C}"/>
              </a:ext>
            </a:extLst>
          </p:cNvPr>
          <p:cNvSpPr>
            <a:spLocks noGrp="1"/>
          </p:cNvSpPr>
          <p:nvPr>
            <p:ph type="title"/>
          </p:nvPr>
        </p:nvSpPr>
        <p:spPr>
          <a:xfrm>
            <a:off x="248757" y="213271"/>
            <a:ext cx="10364451" cy="1596177"/>
          </a:xfrm>
        </p:spPr>
        <p:txBody>
          <a:bodyPr>
            <a:normAutofit/>
          </a:bodyPr>
          <a:lstStyle/>
          <a:p>
            <a:r>
              <a:rPr lang="en-US" sz="2800" b="1" dirty="0">
                <a:solidFill>
                  <a:srgbClr val="007E39"/>
                </a:solidFill>
                <a:latin typeface="Algerian" panose="04020705040A02060702" pitchFamily="82" charset="0"/>
                <a:cs typeface="Helvetica Neue"/>
              </a:rPr>
              <a:t>Algae helps to grow Fish without Changing Water in Fish Pond</a:t>
            </a:r>
            <a:endParaRPr lang="en-IN" sz="2800" dirty="0">
              <a:solidFill>
                <a:srgbClr val="007E39"/>
              </a:solidFill>
              <a:latin typeface="Algerian" panose="04020705040A02060702" pitchFamily="82" charset="0"/>
            </a:endParaRPr>
          </a:p>
        </p:txBody>
      </p:sp>
      <p:pic>
        <p:nvPicPr>
          <p:cNvPr id="4" name="Content Placeholder 3" descr="Phyco Plus">
            <a:extLst>
              <a:ext uri="{FF2B5EF4-FFF2-40B4-BE49-F238E27FC236}">
                <a16:creationId xmlns:a16="http://schemas.microsoft.com/office/drawing/2014/main" xmlns="" id="{30C42892-A2AF-F40F-3B4F-47D960E15BB0}"/>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2672" y="1766456"/>
            <a:ext cx="9684327" cy="3886200"/>
          </a:xfrm>
          <a:prstGeom prst="rect">
            <a:avLst/>
          </a:prstGeom>
          <a:noFill/>
          <a:ln>
            <a:noFill/>
          </a:ln>
        </p:spPr>
      </p:pic>
      <p:sp>
        <p:nvSpPr>
          <p:cNvPr id="6" name="TextBox 5">
            <a:extLst>
              <a:ext uri="{FF2B5EF4-FFF2-40B4-BE49-F238E27FC236}">
                <a16:creationId xmlns:a16="http://schemas.microsoft.com/office/drawing/2014/main" xmlns="" id="{D9CA013B-AF56-2B78-B4A0-B17C54E05430}"/>
              </a:ext>
            </a:extLst>
          </p:cNvPr>
          <p:cNvSpPr txBox="1"/>
          <p:nvPr/>
        </p:nvSpPr>
        <p:spPr>
          <a:xfrm>
            <a:off x="2547814" y="5679361"/>
            <a:ext cx="6096000" cy="923330"/>
          </a:xfrm>
          <a:prstGeom prst="rect">
            <a:avLst/>
          </a:prstGeom>
          <a:noFill/>
        </p:spPr>
        <p:txBody>
          <a:bodyPr wrap="square">
            <a:spAutoFit/>
          </a:bodyPr>
          <a:lstStyle/>
          <a:p>
            <a:pPr algn="ctr"/>
            <a:r>
              <a:rPr lang="en-US" dirty="0">
                <a:solidFill>
                  <a:srgbClr val="007E39"/>
                </a:solidFill>
                <a:latin typeface="Algerian" panose="04020705040A02060702" pitchFamily="82" charset="0"/>
                <a:cs typeface="Helvetica Neue"/>
              </a:rPr>
              <a:t>Algae Fish are hygienic , organic and no smell because of Zoo-planktons . Phytoremediation takes care of self cleaning of Water</a:t>
            </a:r>
          </a:p>
        </p:txBody>
      </p:sp>
      <p:pic>
        <p:nvPicPr>
          <p:cNvPr id="8" name="Picture 7">
            <a:extLst>
              <a:ext uri="{FF2B5EF4-FFF2-40B4-BE49-F238E27FC236}">
                <a16:creationId xmlns:a16="http://schemas.microsoft.com/office/drawing/2014/main" xmlns="" id="{F265AA68-57C0-6F79-DF4F-905CD0C9BA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2544" y="83127"/>
            <a:ext cx="1175155" cy="1194955"/>
          </a:xfrm>
          <a:prstGeom prst="rect">
            <a:avLst/>
          </a:prstGeom>
        </p:spPr>
      </p:pic>
    </p:spTree>
    <p:extLst>
      <p:ext uri="{BB962C8B-B14F-4D97-AF65-F5344CB8AC3E}">
        <p14:creationId xmlns:p14="http://schemas.microsoft.com/office/powerpoint/2010/main" val="37023436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05050C95-B532-FF08-DAEB-EA03CAE15A5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4776" y="1244600"/>
            <a:ext cx="3138824" cy="218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8">
            <a:extLst>
              <a:ext uri="{FF2B5EF4-FFF2-40B4-BE49-F238E27FC236}">
                <a16:creationId xmlns:a16="http://schemas.microsoft.com/office/drawing/2014/main" xmlns="" id="{26287EEE-127E-23E5-2FBD-ED1BA9D443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6800" y="1236132"/>
            <a:ext cx="3576013" cy="21928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9">
            <a:extLst>
              <a:ext uri="{FF2B5EF4-FFF2-40B4-BE49-F238E27FC236}">
                <a16:creationId xmlns:a16="http://schemas.microsoft.com/office/drawing/2014/main" xmlns="" id="{DAFF18F3-5BE3-4708-A981-3735DB36F4B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39617" y="1236133"/>
            <a:ext cx="3731320" cy="21928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Picture 6" descr="C:\Users\DELL\Desktop\Jhansi Photo\IMG_20170919_111741.jpg">
            <a:extLst>
              <a:ext uri="{FF2B5EF4-FFF2-40B4-BE49-F238E27FC236}">
                <a16:creationId xmlns:a16="http://schemas.microsoft.com/office/drawing/2014/main" xmlns="" id="{99D8FDAE-0011-63ED-B41D-6532A293CAAC}"/>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909" y="3979718"/>
            <a:ext cx="5673436" cy="2784763"/>
          </a:xfrm>
          <a:prstGeom prst="rect">
            <a:avLst/>
          </a:prstGeom>
          <a:noFill/>
          <a:ln>
            <a:noFill/>
          </a:ln>
        </p:spPr>
      </p:pic>
      <p:pic>
        <p:nvPicPr>
          <p:cNvPr id="8" name="Picture 7" descr="C:\Users\DELL\Downloads\IMG_20170901_130746.jpg">
            <a:extLst>
              <a:ext uri="{FF2B5EF4-FFF2-40B4-BE49-F238E27FC236}">
                <a16:creationId xmlns:a16="http://schemas.microsoft.com/office/drawing/2014/main" xmlns="" id="{35AD1789-3F4A-DB10-9F98-3F83918CB0B8}"/>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56664" y="4010891"/>
            <a:ext cx="5060371" cy="2722417"/>
          </a:xfrm>
          <a:prstGeom prst="rect">
            <a:avLst/>
          </a:prstGeom>
          <a:noFill/>
          <a:ln>
            <a:noFill/>
          </a:ln>
        </p:spPr>
      </p:pic>
      <p:sp>
        <p:nvSpPr>
          <p:cNvPr id="10" name="TextBox 9">
            <a:extLst>
              <a:ext uri="{FF2B5EF4-FFF2-40B4-BE49-F238E27FC236}">
                <a16:creationId xmlns:a16="http://schemas.microsoft.com/office/drawing/2014/main" xmlns="" id="{C24E1C4A-31FA-7D3D-1D32-FE1DC0FF63D3}"/>
              </a:ext>
            </a:extLst>
          </p:cNvPr>
          <p:cNvSpPr txBox="1"/>
          <p:nvPr/>
        </p:nvSpPr>
        <p:spPr>
          <a:xfrm>
            <a:off x="1114757" y="694209"/>
            <a:ext cx="6096000" cy="369332"/>
          </a:xfrm>
          <a:prstGeom prst="rect">
            <a:avLst/>
          </a:prstGeom>
          <a:noFill/>
        </p:spPr>
        <p:txBody>
          <a:bodyPr wrap="square">
            <a:spAutoFit/>
          </a:bodyPr>
          <a:lstStyle/>
          <a:p>
            <a:r>
              <a:rPr lang="en-US" dirty="0">
                <a:latin typeface="Algerian" panose="04020705040A02060702" pitchFamily="82" charset="0"/>
              </a:rPr>
              <a:t>RIVERS</a:t>
            </a:r>
            <a:endParaRPr lang="en-IN" dirty="0">
              <a:latin typeface="Algerian" panose="04020705040A02060702" pitchFamily="82" charset="0"/>
            </a:endParaRPr>
          </a:p>
        </p:txBody>
      </p:sp>
      <p:sp>
        <p:nvSpPr>
          <p:cNvPr id="12" name="TextBox 11">
            <a:extLst>
              <a:ext uri="{FF2B5EF4-FFF2-40B4-BE49-F238E27FC236}">
                <a16:creationId xmlns:a16="http://schemas.microsoft.com/office/drawing/2014/main" xmlns="" id="{5D0B1093-BD1B-92BA-5734-B2C16F9EBB78}"/>
              </a:ext>
            </a:extLst>
          </p:cNvPr>
          <p:cNvSpPr txBox="1"/>
          <p:nvPr/>
        </p:nvSpPr>
        <p:spPr>
          <a:xfrm>
            <a:off x="4984706" y="694031"/>
            <a:ext cx="6096000" cy="369332"/>
          </a:xfrm>
          <a:prstGeom prst="rect">
            <a:avLst/>
          </a:prstGeom>
          <a:noFill/>
        </p:spPr>
        <p:txBody>
          <a:bodyPr wrap="square">
            <a:spAutoFit/>
          </a:bodyPr>
          <a:lstStyle/>
          <a:p>
            <a:r>
              <a:rPr lang="en-US" dirty="0">
                <a:latin typeface="Algerian" panose="04020705040A02060702" pitchFamily="82" charset="0"/>
              </a:rPr>
              <a:t>DRAINS</a:t>
            </a:r>
            <a:endParaRPr lang="en-IN" dirty="0">
              <a:latin typeface="Algerian" panose="04020705040A02060702" pitchFamily="82" charset="0"/>
            </a:endParaRPr>
          </a:p>
        </p:txBody>
      </p:sp>
      <p:sp>
        <p:nvSpPr>
          <p:cNvPr id="14" name="TextBox 13">
            <a:extLst>
              <a:ext uri="{FF2B5EF4-FFF2-40B4-BE49-F238E27FC236}">
                <a16:creationId xmlns:a16="http://schemas.microsoft.com/office/drawing/2014/main" xmlns="" id="{47C50A8D-EF11-4659-8705-E464B6DE418C}"/>
              </a:ext>
            </a:extLst>
          </p:cNvPr>
          <p:cNvSpPr txBox="1"/>
          <p:nvPr/>
        </p:nvSpPr>
        <p:spPr>
          <a:xfrm>
            <a:off x="8209527" y="746075"/>
            <a:ext cx="6096000" cy="369332"/>
          </a:xfrm>
          <a:prstGeom prst="rect">
            <a:avLst/>
          </a:prstGeom>
          <a:noFill/>
        </p:spPr>
        <p:txBody>
          <a:bodyPr wrap="square">
            <a:spAutoFit/>
          </a:bodyPr>
          <a:lstStyle/>
          <a:p>
            <a:r>
              <a:rPr lang="en-US" dirty="0">
                <a:latin typeface="Algerian" panose="04020705040A02060702" pitchFamily="82" charset="0"/>
              </a:rPr>
              <a:t>PONDS/LAKES</a:t>
            </a:r>
          </a:p>
        </p:txBody>
      </p:sp>
      <p:sp>
        <p:nvSpPr>
          <p:cNvPr id="16" name="TextBox 15">
            <a:extLst>
              <a:ext uri="{FF2B5EF4-FFF2-40B4-BE49-F238E27FC236}">
                <a16:creationId xmlns:a16="http://schemas.microsoft.com/office/drawing/2014/main" xmlns="" id="{2F4979C6-5AE4-50EF-12D0-6265E4B4088C}"/>
              </a:ext>
            </a:extLst>
          </p:cNvPr>
          <p:cNvSpPr txBox="1"/>
          <p:nvPr/>
        </p:nvSpPr>
        <p:spPr>
          <a:xfrm>
            <a:off x="2199586" y="3543803"/>
            <a:ext cx="2684141" cy="369332"/>
          </a:xfrm>
          <a:prstGeom prst="rect">
            <a:avLst/>
          </a:prstGeom>
          <a:noFill/>
        </p:spPr>
        <p:txBody>
          <a:bodyPr wrap="square">
            <a:spAutoFit/>
          </a:bodyPr>
          <a:lstStyle/>
          <a:p>
            <a:r>
              <a:rPr lang="en-US" dirty="0">
                <a:latin typeface="Algerian" panose="04020705040A02060702" pitchFamily="82" charset="0"/>
              </a:rPr>
              <a:t>LAKES</a:t>
            </a:r>
            <a:endParaRPr lang="en-IN" dirty="0">
              <a:latin typeface="Algerian" panose="04020705040A02060702" pitchFamily="82" charset="0"/>
            </a:endParaRPr>
          </a:p>
        </p:txBody>
      </p:sp>
      <p:sp>
        <p:nvSpPr>
          <p:cNvPr id="18" name="TextBox 17">
            <a:extLst>
              <a:ext uri="{FF2B5EF4-FFF2-40B4-BE49-F238E27FC236}">
                <a16:creationId xmlns:a16="http://schemas.microsoft.com/office/drawing/2014/main" xmlns="" id="{8A842B1E-09BB-6F2D-AAEA-A27C715E0A61}"/>
              </a:ext>
            </a:extLst>
          </p:cNvPr>
          <p:cNvSpPr txBox="1"/>
          <p:nvPr/>
        </p:nvSpPr>
        <p:spPr>
          <a:xfrm>
            <a:off x="8464950" y="3541140"/>
            <a:ext cx="7287846" cy="369332"/>
          </a:xfrm>
          <a:prstGeom prst="rect">
            <a:avLst/>
          </a:prstGeom>
          <a:noFill/>
        </p:spPr>
        <p:txBody>
          <a:bodyPr wrap="square">
            <a:spAutoFit/>
          </a:bodyPr>
          <a:lstStyle/>
          <a:p>
            <a:r>
              <a:rPr lang="en-US" dirty="0">
                <a:latin typeface="Algerian" panose="04020705040A02060702" pitchFamily="82" charset="0"/>
              </a:rPr>
              <a:t>STP/ETP</a:t>
            </a:r>
          </a:p>
        </p:txBody>
      </p:sp>
      <p:pic>
        <p:nvPicPr>
          <p:cNvPr id="9" name="Picture 8">
            <a:extLst>
              <a:ext uri="{FF2B5EF4-FFF2-40B4-BE49-F238E27FC236}">
                <a16:creationId xmlns:a16="http://schemas.microsoft.com/office/drawing/2014/main" xmlns="" id="{B9868713-0134-920B-553F-E5ADE29212D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868891" y="119419"/>
            <a:ext cx="1181938" cy="1201852"/>
          </a:xfrm>
          <a:prstGeom prst="rect">
            <a:avLst/>
          </a:prstGeom>
        </p:spPr>
      </p:pic>
    </p:spTree>
    <p:extLst>
      <p:ext uri="{BB962C8B-B14F-4D97-AF65-F5344CB8AC3E}">
        <p14:creationId xmlns:p14="http://schemas.microsoft.com/office/powerpoint/2010/main" val="13630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DFAFC7D0-2676-DB0B-B972-5583BF0B9034}"/>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3909" y="592282"/>
            <a:ext cx="3470564" cy="28367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3">
            <a:extLst>
              <a:ext uri="{FF2B5EF4-FFF2-40B4-BE49-F238E27FC236}">
                <a16:creationId xmlns:a16="http://schemas.microsoft.com/office/drawing/2014/main" xmlns="" id="{C0910858-7920-DC14-6393-83C689A0B7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1046" y="581404"/>
            <a:ext cx="3904318" cy="28475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4">
            <a:extLst>
              <a:ext uri="{FF2B5EF4-FFF2-40B4-BE49-F238E27FC236}">
                <a16:creationId xmlns:a16="http://schemas.microsoft.com/office/drawing/2014/main" xmlns="" id="{AF800427-EC9A-3D30-D928-9368AAE75D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82791" y="592282"/>
            <a:ext cx="3044535" cy="28367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Picture 5">
            <a:extLst>
              <a:ext uri="{FF2B5EF4-FFF2-40B4-BE49-F238E27FC236}">
                <a16:creationId xmlns:a16="http://schemas.microsoft.com/office/drawing/2014/main" xmlns="" id="{2A4BCC58-4C47-4CEA-3509-A1ED596C3C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518" y="4000499"/>
            <a:ext cx="3470563" cy="275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8">
            <a:extLst>
              <a:ext uri="{FF2B5EF4-FFF2-40B4-BE49-F238E27FC236}">
                <a16:creationId xmlns:a16="http://schemas.microsoft.com/office/drawing/2014/main" xmlns="" id="{2BCC836F-F6AB-A877-B769-7EB359C6435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44636" y="4021282"/>
            <a:ext cx="3709555" cy="274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Picture 9">
            <a:extLst>
              <a:ext uri="{FF2B5EF4-FFF2-40B4-BE49-F238E27FC236}">
                <a16:creationId xmlns:a16="http://schemas.microsoft.com/office/drawing/2014/main" xmlns="" id="{12AD5A5B-9F71-A565-DB10-00C8B9521DF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24355" y="3982648"/>
            <a:ext cx="3979718" cy="27353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 name="TextBox 11">
            <a:extLst>
              <a:ext uri="{FF2B5EF4-FFF2-40B4-BE49-F238E27FC236}">
                <a16:creationId xmlns:a16="http://schemas.microsoft.com/office/drawing/2014/main" xmlns="" id="{8D79870B-491A-707C-83DF-966DBB1AA092}"/>
              </a:ext>
            </a:extLst>
          </p:cNvPr>
          <p:cNvSpPr txBox="1"/>
          <p:nvPr/>
        </p:nvSpPr>
        <p:spPr>
          <a:xfrm>
            <a:off x="865376" y="147666"/>
            <a:ext cx="1860061" cy="369332"/>
          </a:xfrm>
          <a:prstGeom prst="rect">
            <a:avLst/>
          </a:prstGeom>
          <a:noFill/>
        </p:spPr>
        <p:txBody>
          <a:bodyPr wrap="square">
            <a:spAutoFit/>
          </a:bodyPr>
          <a:lstStyle/>
          <a:p>
            <a:r>
              <a:rPr lang="en-US" dirty="0">
                <a:latin typeface="Algerian" panose="04020705040A02060702" pitchFamily="82" charset="0"/>
                <a:cs typeface="Helvetica Neue"/>
              </a:rPr>
              <a:t>YUTI TEXTILES</a:t>
            </a:r>
          </a:p>
        </p:txBody>
      </p:sp>
      <p:sp>
        <p:nvSpPr>
          <p:cNvPr id="16" name="TextBox 15">
            <a:extLst>
              <a:ext uri="{FF2B5EF4-FFF2-40B4-BE49-F238E27FC236}">
                <a16:creationId xmlns:a16="http://schemas.microsoft.com/office/drawing/2014/main" xmlns="" id="{FE7FB256-C23C-3BF1-BCFA-7904D4325F93}"/>
              </a:ext>
            </a:extLst>
          </p:cNvPr>
          <p:cNvSpPr txBox="1"/>
          <p:nvPr/>
        </p:nvSpPr>
        <p:spPr>
          <a:xfrm>
            <a:off x="4191799" y="150507"/>
            <a:ext cx="6096000" cy="369332"/>
          </a:xfrm>
          <a:prstGeom prst="rect">
            <a:avLst/>
          </a:prstGeom>
          <a:noFill/>
        </p:spPr>
        <p:txBody>
          <a:bodyPr wrap="square">
            <a:spAutoFit/>
          </a:bodyPr>
          <a:lstStyle/>
          <a:p>
            <a:r>
              <a:rPr lang="en-US" dirty="0">
                <a:latin typeface="Algerian" panose="04020705040A02060702" pitchFamily="82" charset="0"/>
                <a:cs typeface="Helvetica Neue"/>
              </a:rPr>
              <a:t>KH LEATHER -CHENNAI</a:t>
            </a:r>
          </a:p>
        </p:txBody>
      </p:sp>
      <p:sp>
        <p:nvSpPr>
          <p:cNvPr id="18" name="TextBox 17">
            <a:extLst>
              <a:ext uri="{FF2B5EF4-FFF2-40B4-BE49-F238E27FC236}">
                <a16:creationId xmlns:a16="http://schemas.microsoft.com/office/drawing/2014/main" xmlns="" id="{019247F6-576F-A622-78F1-0302FADD0816}"/>
              </a:ext>
            </a:extLst>
          </p:cNvPr>
          <p:cNvSpPr txBox="1"/>
          <p:nvPr/>
        </p:nvSpPr>
        <p:spPr>
          <a:xfrm>
            <a:off x="7805083" y="118713"/>
            <a:ext cx="6096000" cy="369332"/>
          </a:xfrm>
          <a:prstGeom prst="rect">
            <a:avLst/>
          </a:prstGeom>
          <a:noFill/>
        </p:spPr>
        <p:txBody>
          <a:bodyPr wrap="square">
            <a:spAutoFit/>
          </a:bodyPr>
          <a:lstStyle/>
          <a:p>
            <a:r>
              <a:rPr lang="en-US" dirty="0">
                <a:latin typeface="Algerian" panose="04020705040A02060702" pitchFamily="82" charset="0"/>
                <a:cs typeface="Helvetica Neue"/>
              </a:rPr>
              <a:t>   GUJARAT AGROCHEM</a:t>
            </a:r>
          </a:p>
        </p:txBody>
      </p:sp>
      <p:sp>
        <p:nvSpPr>
          <p:cNvPr id="20" name="TextBox 19">
            <a:extLst>
              <a:ext uri="{FF2B5EF4-FFF2-40B4-BE49-F238E27FC236}">
                <a16:creationId xmlns:a16="http://schemas.microsoft.com/office/drawing/2014/main" xmlns="" id="{77E557BA-DA50-1790-E11C-E77778B7DCF3}"/>
              </a:ext>
            </a:extLst>
          </p:cNvPr>
          <p:cNvSpPr txBox="1"/>
          <p:nvPr/>
        </p:nvSpPr>
        <p:spPr>
          <a:xfrm>
            <a:off x="1052856" y="3614854"/>
            <a:ext cx="6971322" cy="369332"/>
          </a:xfrm>
          <a:prstGeom prst="rect">
            <a:avLst/>
          </a:prstGeom>
          <a:noFill/>
        </p:spPr>
        <p:txBody>
          <a:bodyPr wrap="square">
            <a:spAutoFit/>
          </a:bodyPr>
          <a:lstStyle/>
          <a:p>
            <a:r>
              <a:rPr lang="en-US" dirty="0">
                <a:latin typeface="Algerian" panose="04020705040A02060702" pitchFamily="82" charset="0"/>
                <a:cs typeface="Helvetica Neue"/>
              </a:rPr>
              <a:t>ATUL LTD</a:t>
            </a:r>
          </a:p>
        </p:txBody>
      </p:sp>
      <p:sp>
        <p:nvSpPr>
          <p:cNvPr id="22" name="TextBox 21">
            <a:extLst>
              <a:ext uri="{FF2B5EF4-FFF2-40B4-BE49-F238E27FC236}">
                <a16:creationId xmlns:a16="http://schemas.microsoft.com/office/drawing/2014/main" xmlns="" id="{F7E16542-5FFC-C1AC-B8F5-C31E040BB8AF}"/>
              </a:ext>
            </a:extLst>
          </p:cNvPr>
          <p:cNvSpPr txBox="1"/>
          <p:nvPr/>
        </p:nvSpPr>
        <p:spPr>
          <a:xfrm>
            <a:off x="4252280" y="3588832"/>
            <a:ext cx="6971322" cy="369332"/>
          </a:xfrm>
          <a:prstGeom prst="rect">
            <a:avLst/>
          </a:prstGeom>
          <a:noFill/>
        </p:spPr>
        <p:txBody>
          <a:bodyPr wrap="square">
            <a:spAutoFit/>
          </a:bodyPr>
          <a:lstStyle/>
          <a:p>
            <a:r>
              <a:rPr lang="en-US" dirty="0">
                <a:latin typeface="Algerian" panose="04020705040A02060702" pitchFamily="82" charset="0"/>
                <a:cs typeface="Helvetica Neue"/>
              </a:rPr>
              <a:t>BRINTON CARPETS</a:t>
            </a:r>
          </a:p>
        </p:txBody>
      </p:sp>
      <p:sp>
        <p:nvSpPr>
          <p:cNvPr id="24" name="TextBox 23">
            <a:extLst>
              <a:ext uri="{FF2B5EF4-FFF2-40B4-BE49-F238E27FC236}">
                <a16:creationId xmlns:a16="http://schemas.microsoft.com/office/drawing/2014/main" xmlns="" id="{9EEFFEDD-B7C9-D839-8179-54DABE4E44BB}"/>
              </a:ext>
            </a:extLst>
          </p:cNvPr>
          <p:cNvSpPr txBox="1"/>
          <p:nvPr/>
        </p:nvSpPr>
        <p:spPr>
          <a:xfrm>
            <a:off x="8686800" y="3574473"/>
            <a:ext cx="7293707" cy="369332"/>
          </a:xfrm>
          <a:prstGeom prst="rect">
            <a:avLst/>
          </a:prstGeom>
          <a:noFill/>
        </p:spPr>
        <p:txBody>
          <a:bodyPr wrap="square">
            <a:spAutoFit/>
          </a:bodyPr>
          <a:lstStyle/>
          <a:p>
            <a:r>
              <a:rPr lang="en-US" dirty="0">
                <a:latin typeface="Algerian" panose="04020705040A02060702" pitchFamily="82" charset="0"/>
                <a:cs typeface="Helvetica Neue"/>
              </a:rPr>
              <a:t>HETTICH INDIA</a:t>
            </a:r>
          </a:p>
        </p:txBody>
      </p:sp>
      <p:pic>
        <p:nvPicPr>
          <p:cNvPr id="3" name="Picture 2">
            <a:extLst>
              <a:ext uri="{FF2B5EF4-FFF2-40B4-BE49-F238E27FC236}">
                <a16:creationId xmlns:a16="http://schemas.microsoft.com/office/drawing/2014/main" xmlns="" id="{A23CBD27-2D1E-90E0-57A9-14256EA8EC9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952017" y="77856"/>
            <a:ext cx="1119593" cy="1138457"/>
          </a:xfrm>
          <a:prstGeom prst="rect">
            <a:avLst/>
          </a:prstGeom>
        </p:spPr>
      </p:pic>
    </p:spTree>
    <p:extLst>
      <p:ext uri="{BB962C8B-B14F-4D97-AF65-F5344CB8AC3E}">
        <p14:creationId xmlns:p14="http://schemas.microsoft.com/office/powerpoint/2010/main" val="18180211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751DA8-CEAA-3305-17ED-F31C3520CB6D}"/>
              </a:ext>
            </a:extLst>
          </p:cNvPr>
          <p:cNvSpPr>
            <a:spLocks noGrp="1"/>
          </p:cNvSpPr>
          <p:nvPr>
            <p:ph type="title"/>
          </p:nvPr>
        </p:nvSpPr>
        <p:spPr>
          <a:xfrm>
            <a:off x="2500667" y="576254"/>
            <a:ext cx="6934812" cy="610174"/>
          </a:xfrm>
        </p:spPr>
        <p:txBody>
          <a:bodyPr>
            <a:noAutofit/>
          </a:bodyPr>
          <a:lstStyle/>
          <a:p>
            <a:r>
              <a:rPr lang="en-US" sz="2800" dirty="0">
                <a:solidFill>
                  <a:srgbClr val="007E39"/>
                </a:solidFill>
                <a:latin typeface="Algerian" panose="04020705040A02060702" pitchFamily="82" charset="0"/>
                <a:cs typeface="Helvetica Neue"/>
              </a:rPr>
              <a:t>Comparison of Phytoremediation Vs STP</a:t>
            </a:r>
            <a:endParaRPr lang="en-IN" sz="2800" dirty="0">
              <a:solidFill>
                <a:srgbClr val="007E39"/>
              </a:solidFill>
              <a:latin typeface="Algerian" panose="04020705040A02060702" pitchFamily="82" charset="0"/>
            </a:endParaRPr>
          </a:p>
        </p:txBody>
      </p:sp>
      <p:pic>
        <p:nvPicPr>
          <p:cNvPr id="8" name="Content Placeholder 7">
            <a:extLst>
              <a:ext uri="{FF2B5EF4-FFF2-40B4-BE49-F238E27FC236}">
                <a16:creationId xmlns:a16="http://schemas.microsoft.com/office/drawing/2014/main" xmlns="" id="{D9CCEBCD-1C88-C187-EE45-B7411BF32467}"/>
              </a:ext>
            </a:extLst>
          </p:cNvPr>
          <p:cNvPicPr>
            <a:picLocks noGrp="1" noChangeAspect="1"/>
          </p:cNvPicPr>
          <p:nvPr>
            <p:ph idx="1"/>
          </p:nvPr>
        </p:nvPicPr>
        <p:blipFill>
          <a:blip r:embed="rId2"/>
          <a:stretch>
            <a:fillRect/>
          </a:stretch>
        </p:blipFill>
        <p:spPr>
          <a:xfrm>
            <a:off x="415636" y="1733202"/>
            <a:ext cx="10972800" cy="4116879"/>
          </a:xfrm>
          <a:prstGeom prst="rect">
            <a:avLst/>
          </a:prstGeom>
        </p:spPr>
      </p:pic>
      <p:pic>
        <p:nvPicPr>
          <p:cNvPr id="4" name="Picture 3">
            <a:extLst>
              <a:ext uri="{FF2B5EF4-FFF2-40B4-BE49-F238E27FC236}">
                <a16:creationId xmlns:a16="http://schemas.microsoft.com/office/drawing/2014/main" xmlns="" id="{79BF25D6-ED8A-965F-0502-85226661AB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79845" y="140201"/>
            <a:ext cx="1119027" cy="1137881"/>
          </a:xfrm>
          <a:prstGeom prst="rect">
            <a:avLst/>
          </a:prstGeom>
        </p:spPr>
      </p:pic>
    </p:spTree>
    <p:extLst>
      <p:ext uri="{BB962C8B-B14F-4D97-AF65-F5344CB8AC3E}">
        <p14:creationId xmlns:p14="http://schemas.microsoft.com/office/powerpoint/2010/main" val="23447078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91BA35-F107-6326-6E14-03DC7F307B7A}"/>
              </a:ext>
            </a:extLst>
          </p:cNvPr>
          <p:cNvSpPr>
            <a:spLocks noGrp="1"/>
          </p:cNvSpPr>
          <p:nvPr>
            <p:ph type="title"/>
          </p:nvPr>
        </p:nvSpPr>
        <p:spPr>
          <a:xfrm>
            <a:off x="2430774" y="521813"/>
            <a:ext cx="6809766" cy="610174"/>
          </a:xfrm>
        </p:spPr>
        <p:txBody>
          <a:bodyPr>
            <a:noAutofit/>
          </a:bodyPr>
          <a:lstStyle/>
          <a:p>
            <a:r>
              <a:rPr lang="en-US" sz="2800" dirty="0">
                <a:solidFill>
                  <a:srgbClr val="007E39"/>
                </a:solidFill>
                <a:latin typeface="Algerian" panose="04020705040A02060702" pitchFamily="82" charset="0"/>
                <a:cs typeface="Helvetica Neue"/>
              </a:rPr>
              <a:t>Comparison of Phytoremediation Vs STP </a:t>
            </a:r>
            <a:endParaRPr lang="en-IN" sz="2800" dirty="0">
              <a:solidFill>
                <a:srgbClr val="007E39"/>
              </a:solidFill>
              <a:latin typeface="Algerian" panose="04020705040A02060702" pitchFamily="82" charset="0"/>
            </a:endParaRPr>
          </a:p>
        </p:txBody>
      </p:sp>
      <p:pic>
        <p:nvPicPr>
          <p:cNvPr id="5" name="Content Placeholder 4">
            <a:extLst>
              <a:ext uri="{FF2B5EF4-FFF2-40B4-BE49-F238E27FC236}">
                <a16:creationId xmlns:a16="http://schemas.microsoft.com/office/drawing/2014/main" xmlns="" id="{455BD191-3103-D8B0-86D5-27AE758CBB53}"/>
              </a:ext>
            </a:extLst>
          </p:cNvPr>
          <p:cNvPicPr>
            <a:picLocks noGrp="1" noChangeAspect="1"/>
          </p:cNvPicPr>
          <p:nvPr>
            <p:ph idx="1"/>
          </p:nvPr>
        </p:nvPicPr>
        <p:blipFill>
          <a:blip r:embed="rId2"/>
          <a:stretch>
            <a:fillRect/>
          </a:stretch>
        </p:blipFill>
        <p:spPr>
          <a:xfrm>
            <a:off x="372004" y="1823441"/>
            <a:ext cx="11349281" cy="4286413"/>
          </a:xfrm>
          <a:prstGeom prst="rect">
            <a:avLst/>
          </a:prstGeom>
        </p:spPr>
      </p:pic>
      <p:pic>
        <p:nvPicPr>
          <p:cNvPr id="4" name="Picture 3">
            <a:extLst>
              <a:ext uri="{FF2B5EF4-FFF2-40B4-BE49-F238E27FC236}">
                <a16:creationId xmlns:a16="http://schemas.microsoft.com/office/drawing/2014/main" xmlns="" id="{84C242FD-9480-6C8F-7F99-3808BF40AC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3193" y="98638"/>
            <a:ext cx="1108808" cy="1127490"/>
          </a:xfrm>
          <a:prstGeom prst="rect">
            <a:avLst/>
          </a:prstGeom>
        </p:spPr>
      </p:pic>
    </p:spTree>
    <p:extLst>
      <p:ext uri="{BB962C8B-B14F-4D97-AF65-F5344CB8AC3E}">
        <p14:creationId xmlns:p14="http://schemas.microsoft.com/office/powerpoint/2010/main" val="36064730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9311C0-2B93-AB2D-EB5E-02889ED72B56}"/>
              </a:ext>
            </a:extLst>
          </p:cNvPr>
          <p:cNvSpPr>
            <a:spLocks noGrp="1"/>
          </p:cNvSpPr>
          <p:nvPr>
            <p:ph type="title"/>
          </p:nvPr>
        </p:nvSpPr>
        <p:spPr>
          <a:xfrm>
            <a:off x="539703" y="0"/>
            <a:ext cx="10364451" cy="1596177"/>
          </a:xfrm>
        </p:spPr>
        <p:txBody>
          <a:bodyPr/>
          <a:lstStyle/>
          <a:p>
            <a:pPr algn="ctr"/>
            <a:r>
              <a:rPr lang="en-US" sz="2800" dirty="0">
                <a:solidFill>
                  <a:srgbClr val="007E39"/>
                </a:solidFill>
                <a:latin typeface="Algerian" panose="04020705040A02060702" pitchFamily="82" charset="0"/>
                <a:cs typeface="Helvetica Neue"/>
              </a:rPr>
              <a:t>Why Phytoremediation is better than Bacteria based treatment</a:t>
            </a:r>
            <a:endParaRPr lang="en-IN" sz="2800" dirty="0">
              <a:solidFill>
                <a:srgbClr val="007E39"/>
              </a:solidFill>
              <a:latin typeface="Algerian" panose="04020705040A02060702" pitchFamily="82" charset="0"/>
            </a:endParaRPr>
          </a:p>
        </p:txBody>
      </p:sp>
      <p:pic>
        <p:nvPicPr>
          <p:cNvPr id="4" name="Content Placeholder 3">
            <a:extLst>
              <a:ext uri="{FF2B5EF4-FFF2-40B4-BE49-F238E27FC236}">
                <a16:creationId xmlns:a16="http://schemas.microsoft.com/office/drawing/2014/main" xmlns="" id="{F31A9760-D103-DEE6-1EF8-F70B765CAF0D}"/>
              </a:ext>
            </a:extLst>
          </p:cNvPr>
          <p:cNvPicPr>
            <a:picLocks noGrp="1" noChangeAspect="1"/>
          </p:cNvPicPr>
          <p:nvPr>
            <p:ph idx="1"/>
          </p:nvPr>
        </p:nvPicPr>
        <p:blipFill>
          <a:blip r:embed="rId2"/>
          <a:stretch>
            <a:fillRect/>
          </a:stretch>
        </p:blipFill>
        <p:spPr>
          <a:xfrm>
            <a:off x="394855" y="1787237"/>
            <a:ext cx="11326089" cy="4845992"/>
          </a:xfrm>
          <a:prstGeom prst="rect">
            <a:avLst/>
          </a:prstGeom>
        </p:spPr>
      </p:pic>
      <p:pic>
        <p:nvPicPr>
          <p:cNvPr id="5" name="Picture 4">
            <a:extLst>
              <a:ext uri="{FF2B5EF4-FFF2-40B4-BE49-F238E27FC236}">
                <a16:creationId xmlns:a16="http://schemas.microsoft.com/office/drawing/2014/main" xmlns="" id="{14C1E29B-75F7-57A8-74FB-16866BD5C6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03973" y="119419"/>
            <a:ext cx="1098810" cy="1117323"/>
          </a:xfrm>
          <a:prstGeom prst="rect">
            <a:avLst/>
          </a:prstGeom>
        </p:spPr>
      </p:pic>
    </p:spTree>
    <p:extLst>
      <p:ext uri="{BB962C8B-B14F-4D97-AF65-F5344CB8AC3E}">
        <p14:creationId xmlns:p14="http://schemas.microsoft.com/office/powerpoint/2010/main" val="32271021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B7756A-56FE-73FC-2326-D7BB101E877E}"/>
              </a:ext>
            </a:extLst>
          </p:cNvPr>
          <p:cNvSpPr>
            <a:spLocks noGrp="1"/>
          </p:cNvSpPr>
          <p:nvPr>
            <p:ph type="title"/>
          </p:nvPr>
        </p:nvSpPr>
        <p:spPr>
          <a:xfrm>
            <a:off x="1537857" y="280557"/>
            <a:ext cx="8035548" cy="1298862"/>
          </a:xfrm>
        </p:spPr>
        <p:txBody>
          <a:bodyPr>
            <a:normAutofit fontScale="90000"/>
          </a:bodyPr>
          <a:lstStyle/>
          <a:p>
            <a:r>
              <a:rPr lang="en-IN" sz="3100" b="1" dirty="0">
                <a:solidFill>
                  <a:srgbClr val="007E39"/>
                </a:solidFill>
                <a:latin typeface="Algerian" panose="04020705040A02060702" pitchFamily="82" charset="0"/>
              </a:rPr>
              <a:t>Social benefits –Using </a:t>
            </a:r>
            <a:r>
              <a:rPr lang="en-IN" sz="3100" b="1" dirty="0" err="1">
                <a:solidFill>
                  <a:srgbClr val="007E39"/>
                </a:solidFill>
                <a:latin typeface="Algerian" panose="04020705040A02060702" pitchFamily="82" charset="0"/>
              </a:rPr>
              <a:t>Phycoremediation</a:t>
            </a:r>
            <a:r>
              <a:rPr lang="en-IN" sz="4400" dirty="0"/>
              <a:t/>
            </a:r>
            <a:br>
              <a:rPr lang="en-IN" sz="4400" dirty="0"/>
            </a:br>
            <a:endParaRPr lang="en-IN" dirty="0"/>
          </a:p>
        </p:txBody>
      </p:sp>
      <p:sp>
        <p:nvSpPr>
          <p:cNvPr id="3" name="Content Placeholder 2">
            <a:extLst>
              <a:ext uri="{FF2B5EF4-FFF2-40B4-BE49-F238E27FC236}">
                <a16:creationId xmlns:a16="http://schemas.microsoft.com/office/drawing/2014/main" xmlns="" id="{1D8C178B-0E4A-EF2C-A14D-0A53E472CFB3}"/>
              </a:ext>
            </a:extLst>
          </p:cNvPr>
          <p:cNvSpPr>
            <a:spLocks noGrp="1"/>
          </p:cNvSpPr>
          <p:nvPr>
            <p:ph idx="1"/>
          </p:nvPr>
        </p:nvSpPr>
        <p:spPr>
          <a:xfrm>
            <a:off x="913775" y="1756065"/>
            <a:ext cx="10364452" cy="4035136"/>
          </a:xfrm>
        </p:spPr>
        <p:txBody>
          <a:bodyPr>
            <a:normAutofit fontScale="77500" lnSpcReduction="20000"/>
          </a:bodyPr>
          <a:lstStyle/>
          <a:p>
            <a:pPr fontAlgn="base"/>
            <a:r>
              <a:rPr lang="en-IN" dirty="0">
                <a:latin typeface="Times New Roman" panose="02020603050405020304" pitchFamily="18" charset="0"/>
                <a:cs typeface="Times New Roman" panose="02020603050405020304" pitchFamily="18" charset="0"/>
              </a:rPr>
              <a:t>Due to Bio-oxygenation Mosquitos will be reduced by more than 50 % </a:t>
            </a:r>
          </a:p>
          <a:p>
            <a:pPr fontAlgn="base"/>
            <a:r>
              <a:rPr lang="en-IN" dirty="0">
                <a:latin typeface="Times New Roman" panose="02020603050405020304" pitchFamily="18" charset="0"/>
                <a:cs typeface="Times New Roman" panose="02020603050405020304" pitchFamily="18" charset="0"/>
              </a:rPr>
              <a:t>100% removal of Toxic Gases &amp; Stinking smell from polluted water. Environment will be Oxygen Rich </a:t>
            </a:r>
          </a:p>
          <a:p>
            <a:pPr fontAlgn="base"/>
            <a:r>
              <a:rPr lang="en-IN" dirty="0">
                <a:latin typeface="Times New Roman" panose="02020603050405020304" pitchFamily="18" charset="0"/>
                <a:cs typeface="Times New Roman" panose="02020603050405020304" pitchFamily="18" charset="0"/>
              </a:rPr>
              <a:t>Animals and Birds will start drinking Water</a:t>
            </a:r>
          </a:p>
          <a:p>
            <a:pPr fontAlgn="base"/>
            <a:r>
              <a:rPr lang="en-IN" dirty="0">
                <a:latin typeface="Times New Roman" panose="02020603050405020304" pitchFamily="18" charset="0"/>
                <a:cs typeface="Times New Roman" panose="02020603050405020304" pitchFamily="18" charset="0"/>
              </a:rPr>
              <a:t>Water weeds/water hyacinth growth will stop and removed naturally</a:t>
            </a:r>
          </a:p>
          <a:p>
            <a:pPr fontAlgn="base"/>
            <a:r>
              <a:rPr lang="en-IN" dirty="0">
                <a:latin typeface="Times New Roman" panose="02020603050405020304" pitchFamily="18" charset="0"/>
                <a:cs typeface="Times New Roman" panose="02020603050405020304" pitchFamily="18" charset="0"/>
              </a:rPr>
              <a:t>Promotes bio-life like Fish, may be source of additional income to villagers</a:t>
            </a:r>
          </a:p>
          <a:p>
            <a:pPr fontAlgn="base"/>
            <a:r>
              <a:rPr lang="en-IN" dirty="0">
                <a:latin typeface="Times New Roman" panose="02020603050405020304" pitchFamily="18" charset="0"/>
                <a:cs typeface="Times New Roman" panose="02020603050405020304" pitchFamily="18" charset="0"/>
              </a:rPr>
              <a:t>Improvement in Quality &amp; Yield of farm produce using treated water farmers may need not use chemical/inorganic fertilizer</a:t>
            </a:r>
          </a:p>
          <a:p>
            <a:pPr fontAlgn="base"/>
            <a:r>
              <a:rPr lang="en-IN" dirty="0">
                <a:latin typeface="Times New Roman" panose="02020603050405020304" pitchFamily="18" charset="0"/>
                <a:cs typeface="Times New Roman" panose="02020603050405020304" pitchFamily="18" charset="0"/>
              </a:rPr>
              <a:t>Improvement in Ground water quality over a period</a:t>
            </a:r>
          </a:p>
          <a:p>
            <a:pPr fontAlgn="base"/>
            <a:r>
              <a:rPr lang="en-IN" dirty="0">
                <a:latin typeface="Times New Roman" panose="02020603050405020304" pitchFamily="18" charset="0"/>
                <a:cs typeface="Times New Roman" panose="02020603050405020304" pitchFamily="18" charset="0"/>
              </a:rPr>
              <a:t>Technology is very safe for human beings</a:t>
            </a:r>
          </a:p>
          <a:p>
            <a:pPr fontAlgn="base"/>
            <a:r>
              <a:rPr lang="en-IN" dirty="0">
                <a:latin typeface="Times New Roman" panose="02020603050405020304" pitchFamily="18" charset="0"/>
                <a:cs typeface="Times New Roman" panose="02020603050405020304" pitchFamily="18" charset="0"/>
              </a:rPr>
              <a:t>Sustainable Technology due to Low capital cost &amp; very low maintenance cost . Very easy to implement locally.</a:t>
            </a:r>
          </a:p>
          <a:p>
            <a:pPr marL="0" indent="0">
              <a:buNone/>
            </a:pPr>
            <a:endParaRPr lang="en-US" dirty="0"/>
          </a:p>
        </p:txBody>
      </p:sp>
      <p:pic>
        <p:nvPicPr>
          <p:cNvPr id="5" name="Picture 4">
            <a:extLst>
              <a:ext uri="{FF2B5EF4-FFF2-40B4-BE49-F238E27FC236}">
                <a16:creationId xmlns:a16="http://schemas.microsoft.com/office/drawing/2014/main" xmlns="" id="{53526E5A-22AD-F4B8-CA9A-A522AB4EC6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9892" y="150592"/>
            <a:ext cx="1078151" cy="1096317"/>
          </a:xfrm>
          <a:prstGeom prst="rect">
            <a:avLst/>
          </a:prstGeom>
        </p:spPr>
      </p:pic>
    </p:spTree>
    <p:extLst>
      <p:ext uri="{BB962C8B-B14F-4D97-AF65-F5344CB8AC3E}">
        <p14:creationId xmlns:p14="http://schemas.microsoft.com/office/powerpoint/2010/main" val="32187212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808B73-23BA-B321-9E19-62D4B5FE41DD}"/>
              </a:ext>
            </a:extLst>
          </p:cNvPr>
          <p:cNvSpPr>
            <a:spLocks noGrp="1"/>
          </p:cNvSpPr>
          <p:nvPr>
            <p:ph type="title"/>
          </p:nvPr>
        </p:nvSpPr>
        <p:spPr>
          <a:xfrm>
            <a:off x="4238885" y="3565768"/>
            <a:ext cx="3857105" cy="1122609"/>
          </a:xfrm>
        </p:spPr>
        <p:txBody>
          <a:bodyPr>
            <a:normAutofit fontScale="90000"/>
          </a:bodyPr>
          <a:lstStyle/>
          <a:p>
            <a:r>
              <a:rPr lang="en-IN" sz="3100" b="1" dirty="0">
                <a:solidFill>
                  <a:srgbClr val="007E39"/>
                </a:solidFill>
                <a:latin typeface="Algerian" panose="04020705040A02060702" pitchFamily="82" charset="0"/>
              </a:rPr>
              <a:t/>
            </a:r>
            <a:br>
              <a:rPr lang="en-IN" sz="3100" b="1" dirty="0">
                <a:solidFill>
                  <a:srgbClr val="007E39"/>
                </a:solidFill>
                <a:latin typeface="Algerian" panose="04020705040A02060702" pitchFamily="82" charset="0"/>
              </a:rPr>
            </a:br>
            <a:r>
              <a:rPr lang="en-IN" sz="4400" dirty="0">
                <a:solidFill>
                  <a:srgbClr val="007E39"/>
                </a:solidFill>
                <a:latin typeface="Algerian" panose="04020705040A02060702" pitchFamily="82" charset="0"/>
              </a:rPr>
              <a:t>Thank You</a:t>
            </a:r>
            <a:r>
              <a:rPr lang="en-IN" dirty="0"/>
              <a:t/>
            </a:r>
            <a:br>
              <a:rPr lang="en-IN" dirty="0"/>
            </a:br>
            <a:endParaRPr lang="en-IN" dirty="0"/>
          </a:p>
        </p:txBody>
      </p:sp>
      <p:pic>
        <p:nvPicPr>
          <p:cNvPr id="4" name="Picture 3">
            <a:extLst>
              <a:ext uri="{FF2B5EF4-FFF2-40B4-BE49-F238E27FC236}">
                <a16:creationId xmlns:a16="http://schemas.microsoft.com/office/drawing/2014/main" xmlns="" id="{167B764E-BF95-25AC-11A7-1BF15D5934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61956" y="1751324"/>
            <a:ext cx="1856298" cy="1887574"/>
          </a:xfrm>
          <a:prstGeom prst="rect">
            <a:avLst/>
          </a:prstGeom>
        </p:spPr>
      </p:pic>
    </p:spTree>
    <p:extLst>
      <p:ext uri="{BB962C8B-B14F-4D97-AF65-F5344CB8AC3E}">
        <p14:creationId xmlns:p14="http://schemas.microsoft.com/office/powerpoint/2010/main" val="4034253982"/>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Droplet">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2836</TotalTime>
  <Words>1109</Words>
  <Application>Microsoft Office PowerPoint</Application>
  <PresentationFormat>Widescreen</PresentationFormat>
  <Paragraphs>156</Paragraphs>
  <Slides>38</Slides>
  <Notes>1</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38</vt:i4>
      </vt:variant>
    </vt:vector>
  </HeadingPairs>
  <TitlesOfParts>
    <vt:vector size="50" baseType="lpstr">
      <vt:lpstr>Algerian</vt:lpstr>
      <vt:lpstr>Arial</vt:lpstr>
      <vt:lpstr>Bahnschrift Light</vt:lpstr>
      <vt:lpstr>Calibri</vt:lpstr>
      <vt:lpstr>Calibri Light</vt:lpstr>
      <vt:lpstr>Helvetica Neue</vt:lpstr>
      <vt:lpstr>Times New Roman</vt:lpstr>
      <vt:lpstr>Tw Cen MT</vt:lpstr>
      <vt:lpstr>2_Custom Design</vt:lpstr>
      <vt:lpstr>Custom Design</vt:lpstr>
      <vt:lpstr>1_Custom Design</vt:lpstr>
      <vt:lpstr>Droplet</vt:lpstr>
      <vt:lpstr>PowerPoint Presentation</vt:lpstr>
      <vt:lpstr>INTRODUCTION</vt:lpstr>
      <vt:lpstr>PRODUCT RESEARCH AND DEVELOPMENT DEPARTMENT Ballabhgarh - Haryana</vt:lpstr>
      <vt:lpstr>Bio Remediation of Waste Water </vt:lpstr>
      <vt:lpstr>Algae based Bioremediation is known as PhyCoremediation </vt:lpstr>
      <vt:lpstr>PowerPoint Presentation</vt:lpstr>
      <vt:lpstr>MAJOR KEY FACTORS OF MICRO ALGAE BIOREMEDIATION TECHNOLOGY</vt:lpstr>
      <vt:lpstr>PowerPoint Presentation</vt:lpstr>
      <vt:lpstr>Comparison  Trees/Plants Versus Micro-Algae As trees purify air , Algae purifies Water</vt:lpstr>
      <vt:lpstr>What Algae does to protect Environment  ( Water and Air) </vt:lpstr>
      <vt:lpstr>Algae for Waste water Treatment  </vt:lpstr>
      <vt:lpstr>Algae helps to reduce heavy metals</vt:lpstr>
      <vt:lpstr>Our broad areas of operation</vt:lpstr>
      <vt:lpstr>    Our Experiences   PROJECT “WATER FOR LIFE”   Polluted Pond at Mainath Village – Near Aligarh</vt:lpstr>
      <vt:lpstr>Initial condition of the Pond </vt:lpstr>
      <vt:lpstr>Changing condition of the Pond</vt:lpstr>
      <vt:lpstr>Reduction in Pollution Parameters in 3 weeks Mainath , Aligarh</vt:lpstr>
      <vt:lpstr>Treatment at Jhansi - Lakshmi taal </vt:lpstr>
      <vt:lpstr>Jhansi – Lakshmi Talab after 3 weeks of treatment</vt:lpstr>
      <vt:lpstr>Results of Final treatment</vt:lpstr>
      <vt:lpstr>Our Project “WATER FOR LIFE” at Gulaothi   </vt:lpstr>
      <vt:lpstr>RESULTS of Gulaothi Drain</vt:lpstr>
      <vt:lpstr>TREATMENT OF DHARAMSHALA POND, PUPRI, SITAMARHI, BIHAR </vt:lpstr>
      <vt:lpstr>Treatment of Janki Pond at Sitamarhi , Bihar</vt:lpstr>
      <vt:lpstr>Janki Pond  SITAMARHI Treated  </vt:lpstr>
      <vt:lpstr>“WATER FOR LIFE” PROJECT IN PUNJAB </vt:lpstr>
      <vt:lpstr>PROJECT “WATER FOR LIFE” IN PUNJAB</vt:lpstr>
      <vt:lpstr>HYDERABAD SHAIKPET POND</vt:lpstr>
      <vt:lpstr>TEST RESULTS</vt:lpstr>
      <vt:lpstr>        Pond was acidic with low dissolved oxygen</vt:lpstr>
      <vt:lpstr>Algae helps to grow Fish without Changing Water in Fish Pond</vt:lpstr>
      <vt:lpstr>PowerPoint Presentation</vt:lpstr>
      <vt:lpstr>PowerPoint Presentation</vt:lpstr>
      <vt:lpstr>Comparison of Phytoremediation Vs STP</vt:lpstr>
      <vt:lpstr>Comparison of Phytoremediation Vs STP </vt:lpstr>
      <vt:lpstr>Why Phytoremediation is better than Bacteria based treatment</vt:lpstr>
      <vt:lpstr>Social benefits –Using Phycoremediation </vt:lpstr>
      <vt:lpstr> Thank You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Viraaj Tyagi(00004452221)</dc:creator>
  <cp:lastModifiedBy>lenovo</cp:lastModifiedBy>
  <cp:revision>17</cp:revision>
  <dcterms:created xsi:type="dcterms:W3CDTF">2025-08-14T14:50:42Z</dcterms:created>
  <dcterms:modified xsi:type="dcterms:W3CDTF">2026-01-27T10:34:14Z</dcterms:modified>
</cp:coreProperties>
</file>